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8" r:id="rId5"/>
    <p:sldId id="347" r:id="rId6"/>
    <p:sldId id="311" r:id="rId7"/>
    <p:sldId id="337" r:id="rId8"/>
    <p:sldId id="327" r:id="rId9"/>
    <p:sldId id="328" r:id="rId10"/>
    <p:sldId id="330" r:id="rId11"/>
    <p:sldId id="344" r:id="rId12"/>
    <p:sldId id="338" r:id="rId13"/>
    <p:sldId id="287" r:id="rId14"/>
    <p:sldId id="265" r:id="rId15"/>
    <p:sldId id="348" r:id="rId16"/>
    <p:sldId id="304" r:id="rId17"/>
    <p:sldId id="282" r:id="rId18"/>
    <p:sldId id="302" r:id="rId19"/>
    <p:sldId id="309" r:id="rId20"/>
    <p:sldId id="363" r:id="rId21"/>
    <p:sldId id="365" r:id="rId22"/>
    <p:sldId id="306" r:id="rId23"/>
    <p:sldId id="257" r:id="rId24"/>
    <p:sldId id="366" r:id="rId25"/>
    <p:sldId id="346" r:id="rId26"/>
    <p:sldId id="349" r:id="rId27"/>
    <p:sldId id="350" r:id="rId28"/>
    <p:sldId id="364" r:id="rId29"/>
    <p:sldId id="351" r:id="rId30"/>
    <p:sldId id="352" r:id="rId31"/>
    <p:sldId id="353" r:id="rId32"/>
    <p:sldId id="354" r:id="rId33"/>
    <p:sldId id="320" r:id="rId34"/>
  </p:sldIdLst>
  <p:sldSz cx="12192000" cy="6858000"/>
  <p:notesSz cx="6858000" cy="9144000"/>
  <p:embeddedFontLst>
    <p:embeddedFont>
      <p:font typeface="Avenir Next LT Pro" panose="020B0504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Speak Pro" panose="020B0504020101020102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overlap val="-29"/>
        <c:axId val="643702576"/>
        <c:axId val="643702904"/>
      </c:barChart>
      <c:catAx>
        <c:axId val="64370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702904"/>
        <c:crosses val="autoZero"/>
        <c:auto val="1"/>
        <c:lblAlgn val="ctr"/>
        <c:lblOffset val="100"/>
        <c:noMultiLvlLbl val="0"/>
      </c:catAx>
      <c:valAx>
        <c:axId val="643702904"/>
        <c:scaling>
          <c:orientation val="minMax"/>
          <c:max val="5000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1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702576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D478D4-A930-4985-AC31-02476762F95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CB597-F73C-448E-AC72-9469D1C99936}">
      <dgm:prSet custT="1"/>
      <dgm:spPr/>
      <dgm:t>
        <a:bodyPr/>
        <a:lstStyle/>
        <a:p>
          <a:r>
            <a:rPr lang="en-US" sz="1800" dirty="0"/>
            <a:t>Phase 1</a:t>
          </a:r>
        </a:p>
      </dgm:t>
    </dgm:pt>
    <dgm:pt modelId="{9C89CDA3-AF1B-4763-98DE-9BCEB45293DE}" type="parTrans" cxnId="{2A40B370-87BD-43C0-8F76-34410A2749A4}">
      <dgm:prSet/>
      <dgm:spPr/>
      <dgm:t>
        <a:bodyPr/>
        <a:lstStyle/>
        <a:p>
          <a:endParaRPr lang="en-US"/>
        </a:p>
      </dgm:t>
    </dgm:pt>
    <dgm:pt modelId="{E6E31FD3-8A55-4AF7-A9BB-4920CF84BC5E}" type="sibTrans" cxnId="{2A40B370-87BD-43C0-8F76-34410A2749A4}">
      <dgm:prSet/>
      <dgm:spPr/>
      <dgm:t>
        <a:bodyPr/>
        <a:lstStyle/>
        <a:p>
          <a:endParaRPr lang="en-US"/>
        </a:p>
      </dgm:t>
    </dgm:pt>
    <dgm:pt modelId="{92D987C0-DB2D-4CEA-9889-A70172ECB7E1}">
      <dgm:prSet custT="1"/>
      <dgm:spPr/>
      <dgm:t>
        <a:bodyPr/>
        <a:lstStyle/>
        <a:p>
          <a:r>
            <a:rPr lang="en-US" sz="1800" dirty="0"/>
            <a:t>Phase 2</a:t>
          </a:r>
          <a:r>
            <a:rPr lang="en-US" sz="800" dirty="0"/>
            <a:t>:</a:t>
          </a:r>
        </a:p>
      </dgm:t>
    </dgm:pt>
    <dgm:pt modelId="{96BA7969-CD4F-42B1-A37A-4753CE70A853}" type="parTrans" cxnId="{F56DADDA-1C4A-4844-8263-9185C3F68D6A}">
      <dgm:prSet/>
      <dgm:spPr/>
      <dgm:t>
        <a:bodyPr/>
        <a:lstStyle/>
        <a:p>
          <a:endParaRPr lang="en-US"/>
        </a:p>
      </dgm:t>
    </dgm:pt>
    <dgm:pt modelId="{F3210E26-5B54-4472-BC6C-DBFE550743C7}" type="sibTrans" cxnId="{F56DADDA-1C4A-4844-8263-9185C3F68D6A}">
      <dgm:prSet/>
      <dgm:spPr/>
      <dgm:t>
        <a:bodyPr/>
        <a:lstStyle/>
        <a:p>
          <a:endParaRPr lang="en-US"/>
        </a:p>
      </dgm:t>
    </dgm:pt>
    <dgm:pt modelId="{931F846A-4106-4A2C-B90C-B329A7E5EF50}">
      <dgm:prSet custT="1"/>
      <dgm:spPr/>
      <dgm:t>
        <a:bodyPr/>
        <a:lstStyle/>
        <a:p>
          <a:r>
            <a:rPr lang="en-US" sz="1800" dirty="0"/>
            <a:t>Phase 3</a:t>
          </a:r>
        </a:p>
      </dgm:t>
    </dgm:pt>
    <dgm:pt modelId="{DEB6781E-0C9E-44BD-80CC-F0C9E427CFF8}" type="parTrans" cxnId="{BDEF481B-4665-4AD2-BADE-53872780731A}">
      <dgm:prSet/>
      <dgm:spPr/>
      <dgm:t>
        <a:bodyPr/>
        <a:lstStyle/>
        <a:p>
          <a:endParaRPr lang="en-US"/>
        </a:p>
      </dgm:t>
    </dgm:pt>
    <dgm:pt modelId="{2C90D902-E6AA-4F80-B283-E0F9EB18EC0A}" type="sibTrans" cxnId="{BDEF481B-4665-4AD2-BADE-53872780731A}">
      <dgm:prSet/>
      <dgm:spPr/>
      <dgm:t>
        <a:bodyPr/>
        <a:lstStyle/>
        <a:p>
          <a:endParaRPr lang="en-US"/>
        </a:p>
      </dgm:t>
    </dgm:pt>
    <dgm:pt modelId="{E71F6360-2C9E-4909-B7FD-0BC392AA9F92}">
      <dgm:prSet/>
      <dgm:spPr/>
      <dgm:t>
        <a:bodyPr/>
        <a:lstStyle/>
        <a:p>
          <a:r>
            <a:rPr lang="en-US" dirty="0"/>
            <a:t>Phase 4:</a:t>
          </a:r>
        </a:p>
      </dgm:t>
    </dgm:pt>
    <dgm:pt modelId="{0B751EAD-4B44-4093-8E0C-5D4EF213651F}" type="parTrans" cxnId="{E6F2EC69-16AB-4408-8A00-2FA9AB8537D3}">
      <dgm:prSet/>
      <dgm:spPr/>
      <dgm:t>
        <a:bodyPr/>
        <a:lstStyle/>
        <a:p>
          <a:endParaRPr lang="en-US"/>
        </a:p>
      </dgm:t>
    </dgm:pt>
    <dgm:pt modelId="{5DFC539F-9078-4B37-A38F-450610215DE0}" type="sibTrans" cxnId="{E6F2EC69-16AB-4408-8A00-2FA9AB8537D3}">
      <dgm:prSet/>
      <dgm:spPr/>
      <dgm:t>
        <a:bodyPr/>
        <a:lstStyle/>
        <a:p>
          <a:endParaRPr lang="en-US"/>
        </a:p>
      </dgm:t>
    </dgm:pt>
    <dgm:pt modelId="{69C185CE-45DC-41A9-BD77-626B0CBC017C}">
      <dgm:prSet/>
      <dgm:spPr/>
      <dgm:t>
        <a:bodyPr/>
        <a:lstStyle/>
        <a:p>
          <a:r>
            <a:rPr lang="en-US" dirty="0"/>
            <a:t>Self-study before class</a:t>
          </a:r>
        </a:p>
      </dgm:t>
    </dgm:pt>
    <dgm:pt modelId="{A9CA236B-283D-4655-B146-12C70EA4CDED}" type="parTrans" cxnId="{F1C4A83D-E117-48DC-9B99-15AE76514F1B}">
      <dgm:prSet/>
      <dgm:spPr/>
      <dgm:t>
        <a:bodyPr/>
        <a:lstStyle/>
        <a:p>
          <a:endParaRPr lang="en-US"/>
        </a:p>
      </dgm:t>
    </dgm:pt>
    <dgm:pt modelId="{3BF9DAB5-5497-49DC-91CC-681E356589DD}" type="sibTrans" cxnId="{F1C4A83D-E117-48DC-9B99-15AE76514F1B}">
      <dgm:prSet/>
      <dgm:spPr/>
      <dgm:t>
        <a:bodyPr/>
        <a:lstStyle/>
        <a:p>
          <a:endParaRPr lang="en-US"/>
        </a:p>
      </dgm:t>
    </dgm:pt>
    <dgm:pt modelId="{94BE2C8F-E3D5-403B-A60D-E878708B2BAB}">
      <dgm:prSet/>
      <dgm:spPr/>
      <dgm:t>
        <a:bodyPr/>
        <a:lstStyle/>
        <a:p>
          <a:r>
            <a:rPr lang="en-US" dirty="0"/>
            <a:t>Mediation activities</a:t>
          </a:r>
        </a:p>
      </dgm:t>
    </dgm:pt>
    <dgm:pt modelId="{080F8185-C556-4972-9E85-5DAD2A297B24}" type="parTrans" cxnId="{BEBCEA67-B83D-4164-A32C-BE6A23A5A628}">
      <dgm:prSet/>
      <dgm:spPr/>
      <dgm:t>
        <a:bodyPr/>
        <a:lstStyle/>
        <a:p>
          <a:endParaRPr lang="en-US"/>
        </a:p>
      </dgm:t>
    </dgm:pt>
    <dgm:pt modelId="{DE2288FE-B36B-4D87-A280-03E85E2D93DF}" type="sibTrans" cxnId="{BEBCEA67-B83D-4164-A32C-BE6A23A5A628}">
      <dgm:prSet/>
      <dgm:spPr/>
      <dgm:t>
        <a:bodyPr/>
        <a:lstStyle/>
        <a:p>
          <a:endParaRPr lang="en-US"/>
        </a:p>
      </dgm:t>
    </dgm:pt>
    <dgm:pt modelId="{1770CD89-277B-49BB-A465-372EA36D5524}">
      <dgm:prSet/>
      <dgm:spPr/>
      <dgm:t>
        <a:bodyPr/>
        <a:lstStyle/>
        <a:p>
          <a:r>
            <a:rPr lang="en-US" dirty="0"/>
            <a:t>Teacher’s support</a:t>
          </a:r>
        </a:p>
      </dgm:t>
    </dgm:pt>
    <dgm:pt modelId="{A15C2F6D-4D87-4526-BDD4-261E13AFE71E}" type="parTrans" cxnId="{F44148EF-B936-4AB9-A724-732266DB4515}">
      <dgm:prSet/>
      <dgm:spPr/>
      <dgm:t>
        <a:bodyPr/>
        <a:lstStyle/>
        <a:p>
          <a:endParaRPr lang="en-US"/>
        </a:p>
      </dgm:t>
    </dgm:pt>
    <dgm:pt modelId="{D3E0C1E3-40FB-4149-93B2-EEDCF416D4FD}" type="sibTrans" cxnId="{F44148EF-B936-4AB9-A724-732266DB4515}">
      <dgm:prSet/>
      <dgm:spPr/>
      <dgm:t>
        <a:bodyPr/>
        <a:lstStyle/>
        <a:p>
          <a:endParaRPr lang="en-US"/>
        </a:p>
      </dgm:t>
    </dgm:pt>
    <dgm:pt modelId="{F5F98982-1D93-48F7-BE22-6EA74EAC63D5}">
      <dgm:prSet/>
      <dgm:spPr/>
      <dgm:t>
        <a:bodyPr/>
        <a:lstStyle/>
        <a:p>
          <a:r>
            <a:rPr lang="en-US" dirty="0"/>
            <a:t>Problem based whole class </a:t>
          </a:r>
        </a:p>
      </dgm:t>
    </dgm:pt>
    <dgm:pt modelId="{5623C01A-F08C-4005-A52C-E4BC96219947}" type="parTrans" cxnId="{932D588F-E845-47D0-8F3A-54C06B61BC8C}">
      <dgm:prSet/>
      <dgm:spPr/>
      <dgm:t>
        <a:bodyPr/>
        <a:lstStyle/>
        <a:p>
          <a:endParaRPr lang="en-US"/>
        </a:p>
      </dgm:t>
    </dgm:pt>
    <dgm:pt modelId="{FBFDBC73-3D76-4079-B742-E80ED4317DAC}" type="sibTrans" cxnId="{932D588F-E845-47D0-8F3A-54C06B61BC8C}">
      <dgm:prSet/>
      <dgm:spPr/>
      <dgm:t>
        <a:bodyPr/>
        <a:lstStyle/>
        <a:p>
          <a:endParaRPr lang="en-US"/>
        </a:p>
      </dgm:t>
    </dgm:pt>
    <dgm:pt modelId="{634032E3-CB16-4E1A-B248-FA907D26CC57}" type="pres">
      <dgm:prSet presAssocID="{7AD478D4-A930-4985-AC31-02476762F950}" presName="linearFlow" presStyleCnt="0">
        <dgm:presLayoutVars>
          <dgm:dir/>
          <dgm:animLvl val="lvl"/>
          <dgm:resizeHandles val="exact"/>
        </dgm:presLayoutVars>
      </dgm:prSet>
      <dgm:spPr/>
    </dgm:pt>
    <dgm:pt modelId="{32E90168-FB1A-44E2-87B2-D71747118628}" type="pres">
      <dgm:prSet presAssocID="{A6BCB597-F73C-448E-AC72-9469D1C99936}" presName="composite" presStyleCnt="0"/>
      <dgm:spPr/>
    </dgm:pt>
    <dgm:pt modelId="{DB89FAEF-C6BF-43BF-8DB9-A3858542D0BA}" type="pres">
      <dgm:prSet presAssocID="{A6BCB597-F73C-448E-AC72-9469D1C9993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B047DC07-BE8F-49F3-86A3-291A0AE80C57}" type="pres">
      <dgm:prSet presAssocID="{A6BCB597-F73C-448E-AC72-9469D1C99936}" presName="descendantText" presStyleLbl="alignAcc1" presStyleIdx="0" presStyleCnt="4">
        <dgm:presLayoutVars>
          <dgm:bulletEnabled val="1"/>
        </dgm:presLayoutVars>
      </dgm:prSet>
      <dgm:spPr/>
    </dgm:pt>
    <dgm:pt modelId="{C590A048-EB7F-4271-9AAB-10876D662A32}" type="pres">
      <dgm:prSet presAssocID="{E6E31FD3-8A55-4AF7-A9BB-4920CF84BC5E}" presName="sp" presStyleCnt="0"/>
      <dgm:spPr/>
    </dgm:pt>
    <dgm:pt modelId="{701C8A17-3F38-4BB3-BE43-840A3AF19139}" type="pres">
      <dgm:prSet presAssocID="{92D987C0-DB2D-4CEA-9889-A70172ECB7E1}" presName="composite" presStyleCnt="0"/>
      <dgm:spPr/>
    </dgm:pt>
    <dgm:pt modelId="{8C443860-67F1-440E-B913-628A565FA410}" type="pres">
      <dgm:prSet presAssocID="{92D987C0-DB2D-4CEA-9889-A70172ECB7E1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350DDFA-809C-417A-939A-12B03D96C5E2}" type="pres">
      <dgm:prSet presAssocID="{92D987C0-DB2D-4CEA-9889-A70172ECB7E1}" presName="descendantText" presStyleLbl="alignAcc1" presStyleIdx="1" presStyleCnt="4">
        <dgm:presLayoutVars>
          <dgm:bulletEnabled val="1"/>
        </dgm:presLayoutVars>
      </dgm:prSet>
      <dgm:spPr/>
    </dgm:pt>
    <dgm:pt modelId="{61A6BF4D-2285-4FB4-94B3-898C42E65779}" type="pres">
      <dgm:prSet presAssocID="{F3210E26-5B54-4472-BC6C-DBFE550743C7}" presName="sp" presStyleCnt="0"/>
      <dgm:spPr/>
    </dgm:pt>
    <dgm:pt modelId="{1E4935A9-9CB0-4438-9103-16E29F751478}" type="pres">
      <dgm:prSet presAssocID="{931F846A-4106-4A2C-B90C-B329A7E5EF50}" presName="composite" presStyleCnt="0"/>
      <dgm:spPr/>
    </dgm:pt>
    <dgm:pt modelId="{A8425633-54E4-4CB9-A91B-DD18B427E1EB}" type="pres">
      <dgm:prSet presAssocID="{931F846A-4106-4A2C-B90C-B329A7E5EF5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B5C20E9-3D07-4526-B05F-395E3BD99914}" type="pres">
      <dgm:prSet presAssocID="{931F846A-4106-4A2C-B90C-B329A7E5EF50}" presName="descendantText" presStyleLbl="alignAcc1" presStyleIdx="2" presStyleCnt="4">
        <dgm:presLayoutVars>
          <dgm:bulletEnabled val="1"/>
        </dgm:presLayoutVars>
      </dgm:prSet>
      <dgm:spPr/>
    </dgm:pt>
    <dgm:pt modelId="{F0C9005C-C3E3-49C2-87F8-ACBA7ACEEBA0}" type="pres">
      <dgm:prSet presAssocID="{2C90D902-E6AA-4F80-B283-E0F9EB18EC0A}" presName="sp" presStyleCnt="0"/>
      <dgm:spPr/>
    </dgm:pt>
    <dgm:pt modelId="{A14F8873-7D62-470A-BB1E-0AFBFE664F33}" type="pres">
      <dgm:prSet presAssocID="{E71F6360-2C9E-4909-B7FD-0BC392AA9F92}" presName="composite" presStyleCnt="0"/>
      <dgm:spPr/>
    </dgm:pt>
    <dgm:pt modelId="{82AF0D21-91A2-416C-BD6B-2D1050111D56}" type="pres">
      <dgm:prSet presAssocID="{E71F6360-2C9E-4909-B7FD-0BC392AA9F92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01C3E9AE-69C8-4B4D-96A1-3AFA662F0700}" type="pres">
      <dgm:prSet presAssocID="{E71F6360-2C9E-4909-B7FD-0BC392AA9F92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7F8310A-A0AC-473C-8CB5-5873A8C0A522}" type="presOf" srcId="{7AD478D4-A930-4985-AC31-02476762F950}" destId="{634032E3-CB16-4E1A-B248-FA907D26CC57}" srcOrd="0" destOrd="0" presId="urn:microsoft.com/office/officeart/2005/8/layout/chevron2"/>
    <dgm:cxn modelId="{F001CE0C-2F5E-41E7-853C-618FAAF3ED33}" type="presOf" srcId="{1770CD89-277B-49BB-A465-372EA36D5524}" destId="{CB5C20E9-3D07-4526-B05F-395E3BD99914}" srcOrd="0" destOrd="0" presId="urn:microsoft.com/office/officeart/2005/8/layout/chevron2"/>
    <dgm:cxn modelId="{B8A0421B-0265-4143-BEE6-3D7D6774F7D1}" type="presOf" srcId="{931F846A-4106-4A2C-B90C-B329A7E5EF50}" destId="{A8425633-54E4-4CB9-A91B-DD18B427E1EB}" srcOrd="0" destOrd="0" presId="urn:microsoft.com/office/officeart/2005/8/layout/chevron2"/>
    <dgm:cxn modelId="{BDEF481B-4665-4AD2-BADE-53872780731A}" srcId="{7AD478D4-A930-4985-AC31-02476762F950}" destId="{931F846A-4106-4A2C-B90C-B329A7E5EF50}" srcOrd="2" destOrd="0" parTransId="{DEB6781E-0C9E-44BD-80CC-F0C9E427CFF8}" sibTransId="{2C90D902-E6AA-4F80-B283-E0F9EB18EC0A}"/>
    <dgm:cxn modelId="{2128E11C-7B45-45A1-8B34-4236A1934674}" type="presOf" srcId="{92D987C0-DB2D-4CEA-9889-A70172ECB7E1}" destId="{8C443860-67F1-440E-B913-628A565FA410}" srcOrd="0" destOrd="0" presId="urn:microsoft.com/office/officeart/2005/8/layout/chevron2"/>
    <dgm:cxn modelId="{F1C4A83D-E117-48DC-9B99-15AE76514F1B}" srcId="{A6BCB597-F73C-448E-AC72-9469D1C99936}" destId="{69C185CE-45DC-41A9-BD77-626B0CBC017C}" srcOrd="0" destOrd="0" parTransId="{A9CA236B-283D-4655-B146-12C70EA4CDED}" sibTransId="{3BF9DAB5-5497-49DC-91CC-681E356589DD}"/>
    <dgm:cxn modelId="{BEBCEA67-B83D-4164-A32C-BE6A23A5A628}" srcId="{92D987C0-DB2D-4CEA-9889-A70172ECB7E1}" destId="{94BE2C8F-E3D5-403B-A60D-E878708B2BAB}" srcOrd="0" destOrd="0" parTransId="{080F8185-C556-4972-9E85-5DAD2A297B24}" sibTransId="{DE2288FE-B36B-4D87-A280-03E85E2D93DF}"/>
    <dgm:cxn modelId="{E6F2EC69-16AB-4408-8A00-2FA9AB8537D3}" srcId="{7AD478D4-A930-4985-AC31-02476762F950}" destId="{E71F6360-2C9E-4909-B7FD-0BC392AA9F92}" srcOrd="3" destOrd="0" parTransId="{0B751EAD-4B44-4093-8E0C-5D4EF213651F}" sibTransId="{5DFC539F-9078-4B37-A38F-450610215DE0}"/>
    <dgm:cxn modelId="{2A40B370-87BD-43C0-8F76-34410A2749A4}" srcId="{7AD478D4-A930-4985-AC31-02476762F950}" destId="{A6BCB597-F73C-448E-AC72-9469D1C99936}" srcOrd="0" destOrd="0" parTransId="{9C89CDA3-AF1B-4763-98DE-9BCEB45293DE}" sibTransId="{E6E31FD3-8A55-4AF7-A9BB-4920CF84BC5E}"/>
    <dgm:cxn modelId="{DFFE2A75-F6AA-48D8-BA14-A7146A74352A}" type="presOf" srcId="{F5F98982-1D93-48F7-BE22-6EA74EAC63D5}" destId="{01C3E9AE-69C8-4B4D-96A1-3AFA662F0700}" srcOrd="0" destOrd="0" presId="urn:microsoft.com/office/officeart/2005/8/layout/chevron2"/>
    <dgm:cxn modelId="{EB661F7A-B9E3-4EAD-862F-AF41094CCFF6}" type="presOf" srcId="{69C185CE-45DC-41A9-BD77-626B0CBC017C}" destId="{B047DC07-BE8F-49F3-86A3-291A0AE80C57}" srcOrd="0" destOrd="0" presId="urn:microsoft.com/office/officeart/2005/8/layout/chevron2"/>
    <dgm:cxn modelId="{5300D77D-DA3C-4094-82F6-A46CDE22E155}" type="presOf" srcId="{E71F6360-2C9E-4909-B7FD-0BC392AA9F92}" destId="{82AF0D21-91A2-416C-BD6B-2D1050111D56}" srcOrd="0" destOrd="0" presId="urn:microsoft.com/office/officeart/2005/8/layout/chevron2"/>
    <dgm:cxn modelId="{932D588F-E845-47D0-8F3A-54C06B61BC8C}" srcId="{E71F6360-2C9E-4909-B7FD-0BC392AA9F92}" destId="{F5F98982-1D93-48F7-BE22-6EA74EAC63D5}" srcOrd="0" destOrd="0" parTransId="{5623C01A-F08C-4005-A52C-E4BC96219947}" sibTransId="{FBFDBC73-3D76-4079-B742-E80ED4317DAC}"/>
    <dgm:cxn modelId="{C8EFF2B3-27A9-4681-AFD1-1A6CE1199D1B}" type="presOf" srcId="{A6BCB597-F73C-448E-AC72-9469D1C99936}" destId="{DB89FAEF-C6BF-43BF-8DB9-A3858542D0BA}" srcOrd="0" destOrd="0" presId="urn:microsoft.com/office/officeart/2005/8/layout/chevron2"/>
    <dgm:cxn modelId="{888622D9-FE43-4FD6-9FA2-F1E975E9BB51}" type="presOf" srcId="{94BE2C8F-E3D5-403B-A60D-E878708B2BAB}" destId="{F350DDFA-809C-417A-939A-12B03D96C5E2}" srcOrd="0" destOrd="0" presId="urn:microsoft.com/office/officeart/2005/8/layout/chevron2"/>
    <dgm:cxn modelId="{F56DADDA-1C4A-4844-8263-9185C3F68D6A}" srcId="{7AD478D4-A930-4985-AC31-02476762F950}" destId="{92D987C0-DB2D-4CEA-9889-A70172ECB7E1}" srcOrd="1" destOrd="0" parTransId="{96BA7969-CD4F-42B1-A37A-4753CE70A853}" sibTransId="{F3210E26-5B54-4472-BC6C-DBFE550743C7}"/>
    <dgm:cxn modelId="{F44148EF-B936-4AB9-A724-732266DB4515}" srcId="{931F846A-4106-4A2C-B90C-B329A7E5EF50}" destId="{1770CD89-277B-49BB-A465-372EA36D5524}" srcOrd="0" destOrd="0" parTransId="{A15C2F6D-4D87-4526-BDD4-261E13AFE71E}" sibTransId="{D3E0C1E3-40FB-4149-93B2-EEDCF416D4FD}"/>
    <dgm:cxn modelId="{A5A093DB-AA6A-4789-8BCE-880C7E47C5E8}" type="presParOf" srcId="{634032E3-CB16-4E1A-B248-FA907D26CC57}" destId="{32E90168-FB1A-44E2-87B2-D71747118628}" srcOrd="0" destOrd="0" presId="urn:microsoft.com/office/officeart/2005/8/layout/chevron2"/>
    <dgm:cxn modelId="{93BA11E2-8D06-49F5-87A7-B56335090725}" type="presParOf" srcId="{32E90168-FB1A-44E2-87B2-D71747118628}" destId="{DB89FAEF-C6BF-43BF-8DB9-A3858542D0BA}" srcOrd="0" destOrd="0" presId="urn:microsoft.com/office/officeart/2005/8/layout/chevron2"/>
    <dgm:cxn modelId="{22C8C007-3267-4B95-9823-E454174BDF64}" type="presParOf" srcId="{32E90168-FB1A-44E2-87B2-D71747118628}" destId="{B047DC07-BE8F-49F3-86A3-291A0AE80C57}" srcOrd="1" destOrd="0" presId="urn:microsoft.com/office/officeart/2005/8/layout/chevron2"/>
    <dgm:cxn modelId="{AE41D98B-B5D7-4434-A0F0-523570A7CF71}" type="presParOf" srcId="{634032E3-CB16-4E1A-B248-FA907D26CC57}" destId="{C590A048-EB7F-4271-9AAB-10876D662A32}" srcOrd="1" destOrd="0" presId="urn:microsoft.com/office/officeart/2005/8/layout/chevron2"/>
    <dgm:cxn modelId="{9F2D4278-324C-4A1D-8D95-BF2299A3C1DA}" type="presParOf" srcId="{634032E3-CB16-4E1A-B248-FA907D26CC57}" destId="{701C8A17-3F38-4BB3-BE43-840A3AF19139}" srcOrd="2" destOrd="0" presId="urn:microsoft.com/office/officeart/2005/8/layout/chevron2"/>
    <dgm:cxn modelId="{398A4F7B-C11F-4F15-92CD-3F460F43BA73}" type="presParOf" srcId="{701C8A17-3F38-4BB3-BE43-840A3AF19139}" destId="{8C443860-67F1-440E-B913-628A565FA410}" srcOrd="0" destOrd="0" presId="urn:microsoft.com/office/officeart/2005/8/layout/chevron2"/>
    <dgm:cxn modelId="{D8E7141B-ADAB-4253-BFDB-908CAD8FB844}" type="presParOf" srcId="{701C8A17-3F38-4BB3-BE43-840A3AF19139}" destId="{F350DDFA-809C-417A-939A-12B03D96C5E2}" srcOrd="1" destOrd="0" presId="urn:microsoft.com/office/officeart/2005/8/layout/chevron2"/>
    <dgm:cxn modelId="{8BCD3E4B-D43B-4EC1-B410-336D6D2C2867}" type="presParOf" srcId="{634032E3-CB16-4E1A-B248-FA907D26CC57}" destId="{61A6BF4D-2285-4FB4-94B3-898C42E65779}" srcOrd="3" destOrd="0" presId="urn:microsoft.com/office/officeart/2005/8/layout/chevron2"/>
    <dgm:cxn modelId="{186B68DF-7CD9-4F4F-9B2E-F0EFCE066076}" type="presParOf" srcId="{634032E3-CB16-4E1A-B248-FA907D26CC57}" destId="{1E4935A9-9CB0-4438-9103-16E29F751478}" srcOrd="4" destOrd="0" presId="urn:microsoft.com/office/officeart/2005/8/layout/chevron2"/>
    <dgm:cxn modelId="{94769485-3B35-4F47-B22A-9C99007DFEC9}" type="presParOf" srcId="{1E4935A9-9CB0-4438-9103-16E29F751478}" destId="{A8425633-54E4-4CB9-A91B-DD18B427E1EB}" srcOrd="0" destOrd="0" presId="urn:microsoft.com/office/officeart/2005/8/layout/chevron2"/>
    <dgm:cxn modelId="{3C21A9D3-0A36-4393-8BC8-5C881DE047C1}" type="presParOf" srcId="{1E4935A9-9CB0-4438-9103-16E29F751478}" destId="{CB5C20E9-3D07-4526-B05F-395E3BD99914}" srcOrd="1" destOrd="0" presId="urn:microsoft.com/office/officeart/2005/8/layout/chevron2"/>
    <dgm:cxn modelId="{4FA5CF21-C25F-4D3C-8080-65A76336B7AF}" type="presParOf" srcId="{634032E3-CB16-4E1A-B248-FA907D26CC57}" destId="{F0C9005C-C3E3-49C2-87F8-ACBA7ACEEBA0}" srcOrd="5" destOrd="0" presId="urn:microsoft.com/office/officeart/2005/8/layout/chevron2"/>
    <dgm:cxn modelId="{14B58CE0-1A40-4B15-AE30-302758AB141C}" type="presParOf" srcId="{634032E3-CB16-4E1A-B248-FA907D26CC57}" destId="{A14F8873-7D62-470A-BB1E-0AFBFE664F33}" srcOrd="6" destOrd="0" presId="urn:microsoft.com/office/officeart/2005/8/layout/chevron2"/>
    <dgm:cxn modelId="{73F6B7EB-5EE4-4814-AAC1-E8A831645CAA}" type="presParOf" srcId="{A14F8873-7D62-470A-BB1E-0AFBFE664F33}" destId="{82AF0D21-91A2-416C-BD6B-2D1050111D56}" srcOrd="0" destOrd="0" presId="urn:microsoft.com/office/officeart/2005/8/layout/chevron2"/>
    <dgm:cxn modelId="{586CE50E-8BE4-4349-A6BA-D4A39148894D}" type="presParOf" srcId="{A14F8873-7D62-470A-BB1E-0AFBFE664F33}" destId="{01C3E9AE-69C8-4B4D-96A1-3AFA662F07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03F139-5EB5-442F-B446-CFE25C1DA49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4646D7-22C4-4A21-8886-E9706EE4690F}">
      <dgm:prSet/>
      <dgm:spPr/>
      <dgm:t>
        <a:bodyPr/>
        <a:lstStyle/>
        <a:p>
          <a:r>
            <a:rPr lang="en-US"/>
            <a:t>Self-study before class</a:t>
          </a:r>
        </a:p>
      </dgm:t>
    </dgm:pt>
    <dgm:pt modelId="{B2CBD5E5-0326-482A-A04F-31A5E4B1824D}" type="parTrans" cxnId="{1AA0E7A0-BEE3-4155-9B38-69569B101B18}">
      <dgm:prSet/>
      <dgm:spPr/>
      <dgm:t>
        <a:bodyPr/>
        <a:lstStyle/>
        <a:p>
          <a:endParaRPr lang="en-US"/>
        </a:p>
      </dgm:t>
    </dgm:pt>
    <dgm:pt modelId="{A3C1E139-1FAB-4C2E-9591-72F2D4547704}" type="sibTrans" cxnId="{1AA0E7A0-BEE3-4155-9B38-69569B101B18}">
      <dgm:prSet/>
      <dgm:spPr/>
      <dgm:t>
        <a:bodyPr/>
        <a:lstStyle/>
        <a:p>
          <a:endParaRPr lang="en-US"/>
        </a:p>
      </dgm:t>
    </dgm:pt>
    <dgm:pt modelId="{91B935E7-BB41-4C1C-9FB3-E8CC6CADA971}">
      <dgm:prSet/>
      <dgm:spPr/>
      <dgm:t>
        <a:bodyPr/>
        <a:lstStyle/>
        <a:p>
          <a:r>
            <a:rPr lang="en-US"/>
            <a:t>Mediation activities</a:t>
          </a:r>
        </a:p>
      </dgm:t>
    </dgm:pt>
    <dgm:pt modelId="{232FF8E7-C2FD-4BB4-AFE7-715D52C645C9}" type="parTrans" cxnId="{1AF918FE-7AA6-474A-B8A6-BDF209144415}">
      <dgm:prSet/>
      <dgm:spPr/>
      <dgm:t>
        <a:bodyPr/>
        <a:lstStyle/>
        <a:p>
          <a:endParaRPr lang="en-US"/>
        </a:p>
      </dgm:t>
    </dgm:pt>
    <dgm:pt modelId="{FCABA95D-763C-4EC8-A1F5-230E9D65262E}" type="sibTrans" cxnId="{1AF918FE-7AA6-474A-B8A6-BDF209144415}">
      <dgm:prSet/>
      <dgm:spPr/>
      <dgm:t>
        <a:bodyPr/>
        <a:lstStyle/>
        <a:p>
          <a:endParaRPr lang="en-US"/>
        </a:p>
      </dgm:t>
    </dgm:pt>
    <dgm:pt modelId="{2E120E1B-FB19-4F42-A711-79FFE89D87DF}">
      <dgm:prSet/>
      <dgm:spPr/>
      <dgm:t>
        <a:bodyPr/>
        <a:lstStyle/>
        <a:p>
          <a:r>
            <a:rPr lang="en-US"/>
            <a:t>Teacher’s support</a:t>
          </a:r>
        </a:p>
      </dgm:t>
    </dgm:pt>
    <dgm:pt modelId="{3AC8EA81-D823-458D-821D-83525D49994E}" type="parTrans" cxnId="{B44237D1-D6FE-457A-94FA-4A2F79261E9A}">
      <dgm:prSet/>
      <dgm:spPr/>
      <dgm:t>
        <a:bodyPr/>
        <a:lstStyle/>
        <a:p>
          <a:endParaRPr lang="en-US"/>
        </a:p>
      </dgm:t>
    </dgm:pt>
    <dgm:pt modelId="{602709C4-A518-4F61-9AD8-FDF14DB4F628}" type="sibTrans" cxnId="{B44237D1-D6FE-457A-94FA-4A2F79261E9A}">
      <dgm:prSet/>
      <dgm:spPr/>
      <dgm:t>
        <a:bodyPr/>
        <a:lstStyle/>
        <a:p>
          <a:endParaRPr lang="en-US"/>
        </a:p>
      </dgm:t>
    </dgm:pt>
    <dgm:pt modelId="{98D043E4-5D8C-4A3D-A6FB-66FC15F85EDE}">
      <dgm:prSet/>
      <dgm:spPr/>
      <dgm:t>
        <a:bodyPr/>
        <a:lstStyle/>
        <a:p>
          <a:r>
            <a:rPr lang="en-US"/>
            <a:t>Problem based whole class </a:t>
          </a:r>
        </a:p>
      </dgm:t>
    </dgm:pt>
    <dgm:pt modelId="{ACCF62B1-0FB4-4A56-8FEC-7194DF336013}" type="parTrans" cxnId="{42D37699-BA03-4F8A-830C-92160036BAF4}">
      <dgm:prSet/>
      <dgm:spPr/>
      <dgm:t>
        <a:bodyPr/>
        <a:lstStyle/>
        <a:p>
          <a:endParaRPr lang="en-US"/>
        </a:p>
      </dgm:t>
    </dgm:pt>
    <dgm:pt modelId="{E6C36D01-652C-4CDF-8933-7F19813BCD70}" type="sibTrans" cxnId="{42D37699-BA03-4F8A-830C-92160036BAF4}">
      <dgm:prSet/>
      <dgm:spPr/>
      <dgm:t>
        <a:bodyPr/>
        <a:lstStyle/>
        <a:p>
          <a:endParaRPr lang="en-US"/>
        </a:p>
      </dgm:t>
    </dgm:pt>
    <dgm:pt modelId="{9865BCE9-DD9D-4DB1-A277-96A568592C45}" type="pres">
      <dgm:prSet presAssocID="{7103F139-5EB5-442F-B446-CFE25C1DA494}" presName="cycle" presStyleCnt="0">
        <dgm:presLayoutVars>
          <dgm:dir/>
          <dgm:resizeHandles val="exact"/>
        </dgm:presLayoutVars>
      </dgm:prSet>
      <dgm:spPr/>
    </dgm:pt>
    <dgm:pt modelId="{212118E9-FBB9-4FAF-A99E-9236348611CD}" type="pres">
      <dgm:prSet presAssocID="{3B4646D7-22C4-4A21-8886-E9706EE4690F}" presName="node" presStyleLbl="node1" presStyleIdx="0" presStyleCnt="4">
        <dgm:presLayoutVars>
          <dgm:bulletEnabled val="1"/>
        </dgm:presLayoutVars>
      </dgm:prSet>
      <dgm:spPr/>
    </dgm:pt>
    <dgm:pt modelId="{16A6FD98-7DFA-495E-9622-DBAAA06AAC01}" type="pres">
      <dgm:prSet presAssocID="{A3C1E139-1FAB-4C2E-9591-72F2D4547704}" presName="sibTrans" presStyleLbl="sibTrans2D1" presStyleIdx="0" presStyleCnt="4"/>
      <dgm:spPr/>
    </dgm:pt>
    <dgm:pt modelId="{0F660BF5-6CE3-41CE-BB39-A9A42DC9C2A2}" type="pres">
      <dgm:prSet presAssocID="{A3C1E139-1FAB-4C2E-9591-72F2D4547704}" presName="connectorText" presStyleLbl="sibTrans2D1" presStyleIdx="0" presStyleCnt="4"/>
      <dgm:spPr/>
    </dgm:pt>
    <dgm:pt modelId="{F5875D68-72CC-45A2-93BD-0D8F44B317BA}" type="pres">
      <dgm:prSet presAssocID="{91B935E7-BB41-4C1C-9FB3-E8CC6CADA971}" presName="node" presStyleLbl="node1" presStyleIdx="1" presStyleCnt="4">
        <dgm:presLayoutVars>
          <dgm:bulletEnabled val="1"/>
        </dgm:presLayoutVars>
      </dgm:prSet>
      <dgm:spPr/>
    </dgm:pt>
    <dgm:pt modelId="{DB361518-5CE1-4FF0-88CE-E2ABA7E04B39}" type="pres">
      <dgm:prSet presAssocID="{FCABA95D-763C-4EC8-A1F5-230E9D65262E}" presName="sibTrans" presStyleLbl="sibTrans2D1" presStyleIdx="1" presStyleCnt="4"/>
      <dgm:spPr/>
    </dgm:pt>
    <dgm:pt modelId="{AC98A51F-9EEB-4821-9B3B-5BA23AB7FC04}" type="pres">
      <dgm:prSet presAssocID="{FCABA95D-763C-4EC8-A1F5-230E9D65262E}" presName="connectorText" presStyleLbl="sibTrans2D1" presStyleIdx="1" presStyleCnt="4"/>
      <dgm:spPr/>
    </dgm:pt>
    <dgm:pt modelId="{F2CF147B-90A1-40AA-A3C3-C77553DD371E}" type="pres">
      <dgm:prSet presAssocID="{2E120E1B-FB19-4F42-A711-79FFE89D87DF}" presName="node" presStyleLbl="node1" presStyleIdx="2" presStyleCnt="4">
        <dgm:presLayoutVars>
          <dgm:bulletEnabled val="1"/>
        </dgm:presLayoutVars>
      </dgm:prSet>
      <dgm:spPr/>
    </dgm:pt>
    <dgm:pt modelId="{31322E8B-C491-4CB9-B776-44F889E13398}" type="pres">
      <dgm:prSet presAssocID="{602709C4-A518-4F61-9AD8-FDF14DB4F628}" presName="sibTrans" presStyleLbl="sibTrans2D1" presStyleIdx="2" presStyleCnt="4"/>
      <dgm:spPr/>
    </dgm:pt>
    <dgm:pt modelId="{BAA81323-6D62-44A8-BAD8-FA112D2A83BD}" type="pres">
      <dgm:prSet presAssocID="{602709C4-A518-4F61-9AD8-FDF14DB4F628}" presName="connectorText" presStyleLbl="sibTrans2D1" presStyleIdx="2" presStyleCnt="4"/>
      <dgm:spPr/>
    </dgm:pt>
    <dgm:pt modelId="{A01B728B-2238-42DC-A608-577E86CADB8E}" type="pres">
      <dgm:prSet presAssocID="{98D043E4-5D8C-4A3D-A6FB-66FC15F85EDE}" presName="node" presStyleLbl="node1" presStyleIdx="3" presStyleCnt="4">
        <dgm:presLayoutVars>
          <dgm:bulletEnabled val="1"/>
        </dgm:presLayoutVars>
      </dgm:prSet>
      <dgm:spPr/>
    </dgm:pt>
    <dgm:pt modelId="{75117B46-1EA8-49E2-9B10-66A37D46E9C9}" type="pres">
      <dgm:prSet presAssocID="{E6C36D01-652C-4CDF-8933-7F19813BCD70}" presName="sibTrans" presStyleLbl="sibTrans2D1" presStyleIdx="3" presStyleCnt="4"/>
      <dgm:spPr/>
    </dgm:pt>
    <dgm:pt modelId="{62332F4D-779D-4537-9ADF-CA888AF9C1F6}" type="pres">
      <dgm:prSet presAssocID="{E6C36D01-652C-4CDF-8933-7F19813BCD70}" presName="connectorText" presStyleLbl="sibTrans2D1" presStyleIdx="3" presStyleCnt="4"/>
      <dgm:spPr/>
    </dgm:pt>
  </dgm:ptLst>
  <dgm:cxnLst>
    <dgm:cxn modelId="{4DB42D02-8E01-4FE0-A7CE-FEC06E153A2C}" type="presOf" srcId="{FCABA95D-763C-4EC8-A1F5-230E9D65262E}" destId="{DB361518-5CE1-4FF0-88CE-E2ABA7E04B39}" srcOrd="0" destOrd="0" presId="urn:microsoft.com/office/officeart/2005/8/layout/cycle2"/>
    <dgm:cxn modelId="{9AD29104-0E9B-4913-BE21-69B81A87855F}" type="presOf" srcId="{A3C1E139-1FAB-4C2E-9591-72F2D4547704}" destId="{0F660BF5-6CE3-41CE-BB39-A9A42DC9C2A2}" srcOrd="1" destOrd="0" presId="urn:microsoft.com/office/officeart/2005/8/layout/cycle2"/>
    <dgm:cxn modelId="{29625417-A2DA-480B-BF18-4E14E7779984}" type="presOf" srcId="{E6C36D01-652C-4CDF-8933-7F19813BCD70}" destId="{62332F4D-779D-4537-9ADF-CA888AF9C1F6}" srcOrd="1" destOrd="0" presId="urn:microsoft.com/office/officeart/2005/8/layout/cycle2"/>
    <dgm:cxn modelId="{8D91FE27-EA6C-4BC8-AEDD-5BF40C6BEA0E}" type="presOf" srcId="{E6C36D01-652C-4CDF-8933-7F19813BCD70}" destId="{75117B46-1EA8-49E2-9B10-66A37D46E9C9}" srcOrd="0" destOrd="0" presId="urn:microsoft.com/office/officeart/2005/8/layout/cycle2"/>
    <dgm:cxn modelId="{25D9573C-F015-4811-A3BD-EE4E5EF0428C}" type="presOf" srcId="{7103F139-5EB5-442F-B446-CFE25C1DA494}" destId="{9865BCE9-DD9D-4DB1-A277-96A568592C45}" srcOrd="0" destOrd="0" presId="urn:microsoft.com/office/officeart/2005/8/layout/cycle2"/>
    <dgm:cxn modelId="{A001E758-E329-431B-93DE-0FF4A306ED20}" type="presOf" srcId="{91B935E7-BB41-4C1C-9FB3-E8CC6CADA971}" destId="{F5875D68-72CC-45A2-93BD-0D8F44B317BA}" srcOrd="0" destOrd="0" presId="urn:microsoft.com/office/officeart/2005/8/layout/cycle2"/>
    <dgm:cxn modelId="{8E760B8A-3C9D-4E77-80C3-5A51AFD52481}" type="presOf" srcId="{3B4646D7-22C4-4A21-8886-E9706EE4690F}" destId="{212118E9-FBB9-4FAF-A99E-9236348611CD}" srcOrd="0" destOrd="0" presId="urn:microsoft.com/office/officeart/2005/8/layout/cycle2"/>
    <dgm:cxn modelId="{42D37699-BA03-4F8A-830C-92160036BAF4}" srcId="{7103F139-5EB5-442F-B446-CFE25C1DA494}" destId="{98D043E4-5D8C-4A3D-A6FB-66FC15F85EDE}" srcOrd="3" destOrd="0" parTransId="{ACCF62B1-0FB4-4A56-8FEC-7194DF336013}" sibTransId="{E6C36D01-652C-4CDF-8933-7F19813BCD70}"/>
    <dgm:cxn modelId="{3B0BDDA0-560A-4F5C-B782-4A7AC8104757}" type="presOf" srcId="{2E120E1B-FB19-4F42-A711-79FFE89D87DF}" destId="{F2CF147B-90A1-40AA-A3C3-C77553DD371E}" srcOrd="0" destOrd="0" presId="urn:microsoft.com/office/officeart/2005/8/layout/cycle2"/>
    <dgm:cxn modelId="{1AA0E7A0-BEE3-4155-9B38-69569B101B18}" srcId="{7103F139-5EB5-442F-B446-CFE25C1DA494}" destId="{3B4646D7-22C4-4A21-8886-E9706EE4690F}" srcOrd="0" destOrd="0" parTransId="{B2CBD5E5-0326-482A-A04F-31A5E4B1824D}" sibTransId="{A3C1E139-1FAB-4C2E-9591-72F2D4547704}"/>
    <dgm:cxn modelId="{57666CA1-AD79-49D4-B451-75DF5AF9F8C1}" type="presOf" srcId="{602709C4-A518-4F61-9AD8-FDF14DB4F628}" destId="{BAA81323-6D62-44A8-BAD8-FA112D2A83BD}" srcOrd="1" destOrd="0" presId="urn:microsoft.com/office/officeart/2005/8/layout/cycle2"/>
    <dgm:cxn modelId="{0BB84AB2-A845-40E0-A54C-9DC5E60CF910}" type="presOf" srcId="{A3C1E139-1FAB-4C2E-9591-72F2D4547704}" destId="{16A6FD98-7DFA-495E-9622-DBAAA06AAC01}" srcOrd="0" destOrd="0" presId="urn:microsoft.com/office/officeart/2005/8/layout/cycle2"/>
    <dgm:cxn modelId="{FBC83ECA-D671-4487-9997-44C3AF1F84C8}" type="presOf" srcId="{FCABA95D-763C-4EC8-A1F5-230E9D65262E}" destId="{AC98A51F-9EEB-4821-9B3B-5BA23AB7FC04}" srcOrd="1" destOrd="0" presId="urn:microsoft.com/office/officeart/2005/8/layout/cycle2"/>
    <dgm:cxn modelId="{B44237D1-D6FE-457A-94FA-4A2F79261E9A}" srcId="{7103F139-5EB5-442F-B446-CFE25C1DA494}" destId="{2E120E1B-FB19-4F42-A711-79FFE89D87DF}" srcOrd="2" destOrd="0" parTransId="{3AC8EA81-D823-458D-821D-83525D49994E}" sibTransId="{602709C4-A518-4F61-9AD8-FDF14DB4F628}"/>
    <dgm:cxn modelId="{5500F5D5-CC40-410B-AB85-B24008629D03}" type="presOf" srcId="{98D043E4-5D8C-4A3D-A6FB-66FC15F85EDE}" destId="{A01B728B-2238-42DC-A608-577E86CADB8E}" srcOrd="0" destOrd="0" presId="urn:microsoft.com/office/officeart/2005/8/layout/cycle2"/>
    <dgm:cxn modelId="{1AF918FE-7AA6-474A-B8A6-BDF209144415}" srcId="{7103F139-5EB5-442F-B446-CFE25C1DA494}" destId="{91B935E7-BB41-4C1C-9FB3-E8CC6CADA971}" srcOrd="1" destOrd="0" parTransId="{232FF8E7-C2FD-4BB4-AFE7-715D52C645C9}" sibTransId="{FCABA95D-763C-4EC8-A1F5-230E9D65262E}"/>
    <dgm:cxn modelId="{4D4B3AFE-C8A3-4313-8C94-C82E20C322F9}" type="presOf" srcId="{602709C4-A518-4F61-9AD8-FDF14DB4F628}" destId="{31322E8B-C491-4CB9-B776-44F889E13398}" srcOrd="0" destOrd="0" presId="urn:microsoft.com/office/officeart/2005/8/layout/cycle2"/>
    <dgm:cxn modelId="{8A8EF99C-125F-4FDB-A3A7-B6825E571A1E}" type="presParOf" srcId="{9865BCE9-DD9D-4DB1-A277-96A568592C45}" destId="{212118E9-FBB9-4FAF-A99E-9236348611CD}" srcOrd="0" destOrd="0" presId="urn:microsoft.com/office/officeart/2005/8/layout/cycle2"/>
    <dgm:cxn modelId="{A00ECEBD-A922-4A00-8F16-883E67CB0096}" type="presParOf" srcId="{9865BCE9-DD9D-4DB1-A277-96A568592C45}" destId="{16A6FD98-7DFA-495E-9622-DBAAA06AAC01}" srcOrd="1" destOrd="0" presId="urn:microsoft.com/office/officeart/2005/8/layout/cycle2"/>
    <dgm:cxn modelId="{8CDDA870-5735-4E93-9C41-336C70802677}" type="presParOf" srcId="{16A6FD98-7DFA-495E-9622-DBAAA06AAC01}" destId="{0F660BF5-6CE3-41CE-BB39-A9A42DC9C2A2}" srcOrd="0" destOrd="0" presId="urn:microsoft.com/office/officeart/2005/8/layout/cycle2"/>
    <dgm:cxn modelId="{35620EB3-1DCF-4901-8B10-79BAD61A0599}" type="presParOf" srcId="{9865BCE9-DD9D-4DB1-A277-96A568592C45}" destId="{F5875D68-72CC-45A2-93BD-0D8F44B317BA}" srcOrd="2" destOrd="0" presId="urn:microsoft.com/office/officeart/2005/8/layout/cycle2"/>
    <dgm:cxn modelId="{2195E5F2-3590-40E2-A158-8A9A4379B2F1}" type="presParOf" srcId="{9865BCE9-DD9D-4DB1-A277-96A568592C45}" destId="{DB361518-5CE1-4FF0-88CE-E2ABA7E04B39}" srcOrd="3" destOrd="0" presId="urn:microsoft.com/office/officeart/2005/8/layout/cycle2"/>
    <dgm:cxn modelId="{CC67F288-EF03-4580-B984-306AEB36F8A6}" type="presParOf" srcId="{DB361518-5CE1-4FF0-88CE-E2ABA7E04B39}" destId="{AC98A51F-9EEB-4821-9B3B-5BA23AB7FC04}" srcOrd="0" destOrd="0" presId="urn:microsoft.com/office/officeart/2005/8/layout/cycle2"/>
    <dgm:cxn modelId="{E58A33FF-3967-4DBD-8308-9AE2C294612E}" type="presParOf" srcId="{9865BCE9-DD9D-4DB1-A277-96A568592C45}" destId="{F2CF147B-90A1-40AA-A3C3-C77553DD371E}" srcOrd="4" destOrd="0" presId="urn:microsoft.com/office/officeart/2005/8/layout/cycle2"/>
    <dgm:cxn modelId="{9883BCB3-ACF0-4AC5-A973-49538D910DE8}" type="presParOf" srcId="{9865BCE9-DD9D-4DB1-A277-96A568592C45}" destId="{31322E8B-C491-4CB9-B776-44F889E13398}" srcOrd="5" destOrd="0" presId="urn:microsoft.com/office/officeart/2005/8/layout/cycle2"/>
    <dgm:cxn modelId="{5A69745B-5270-4FFE-B91E-4CD0CA38BE2A}" type="presParOf" srcId="{31322E8B-C491-4CB9-B776-44F889E13398}" destId="{BAA81323-6D62-44A8-BAD8-FA112D2A83BD}" srcOrd="0" destOrd="0" presId="urn:microsoft.com/office/officeart/2005/8/layout/cycle2"/>
    <dgm:cxn modelId="{DB526E4B-AFC0-42F4-9861-977587E504ED}" type="presParOf" srcId="{9865BCE9-DD9D-4DB1-A277-96A568592C45}" destId="{A01B728B-2238-42DC-A608-577E86CADB8E}" srcOrd="6" destOrd="0" presId="urn:microsoft.com/office/officeart/2005/8/layout/cycle2"/>
    <dgm:cxn modelId="{7F07E3F5-32C6-47DE-A357-7C21CE5460E8}" type="presParOf" srcId="{9865BCE9-DD9D-4DB1-A277-96A568592C45}" destId="{75117B46-1EA8-49E2-9B10-66A37D46E9C9}" srcOrd="7" destOrd="0" presId="urn:microsoft.com/office/officeart/2005/8/layout/cycle2"/>
    <dgm:cxn modelId="{56F25F24-78E6-435D-AF7A-7C72A5FD6457}" type="presParOf" srcId="{75117B46-1EA8-49E2-9B10-66A37D46E9C9}" destId="{62332F4D-779D-4537-9ADF-CA888AF9C1F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9FAEF-C6BF-43BF-8DB9-A3858542D0BA}">
      <dsp:nvSpPr>
        <dsp:cNvPr id="0" name=""/>
        <dsp:cNvSpPr/>
      </dsp:nvSpPr>
      <dsp:spPr>
        <a:xfrm rot="5400000">
          <a:off x="-191382" y="192372"/>
          <a:ext cx="1275886" cy="8931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1</a:t>
          </a:r>
        </a:p>
      </dsp:txBody>
      <dsp:txXfrm rot="-5400000">
        <a:off x="1" y="447549"/>
        <a:ext cx="893120" cy="382766"/>
      </dsp:txXfrm>
    </dsp:sp>
    <dsp:sp modelId="{B047DC07-BE8F-49F3-86A3-291A0AE80C57}">
      <dsp:nvSpPr>
        <dsp:cNvPr id="0" name=""/>
        <dsp:cNvSpPr/>
      </dsp:nvSpPr>
      <dsp:spPr>
        <a:xfrm rot="5400000">
          <a:off x="5540327" y="-4646218"/>
          <a:ext cx="829326" cy="10123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3020" rIns="33020" bIns="3302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200" kern="1200" dirty="0"/>
            <a:t>Self-study before class</a:t>
          </a:r>
        </a:p>
      </dsp:txBody>
      <dsp:txXfrm rot="-5400000">
        <a:off x="893120" y="41473"/>
        <a:ext cx="10083256" cy="748358"/>
      </dsp:txXfrm>
    </dsp:sp>
    <dsp:sp modelId="{8C443860-67F1-440E-B913-628A565FA410}">
      <dsp:nvSpPr>
        <dsp:cNvPr id="0" name=""/>
        <dsp:cNvSpPr/>
      </dsp:nvSpPr>
      <dsp:spPr>
        <a:xfrm rot="5400000">
          <a:off x="-191382" y="1321783"/>
          <a:ext cx="1275886" cy="8931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2</a:t>
          </a:r>
          <a:r>
            <a:rPr lang="en-US" sz="800" kern="1200" dirty="0"/>
            <a:t>:</a:t>
          </a:r>
        </a:p>
      </dsp:txBody>
      <dsp:txXfrm rot="-5400000">
        <a:off x="1" y="1576960"/>
        <a:ext cx="893120" cy="382766"/>
      </dsp:txXfrm>
    </dsp:sp>
    <dsp:sp modelId="{F350DDFA-809C-417A-939A-12B03D96C5E2}">
      <dsp:nvSpPr>
        <dsp:cNvPr id="0" name=""/>
        <dsp:cNvSpPr/>
      </dsp:nvSpPr>
      <dsp:spPr>
        <a:xfrm rot="5400000">
          <a:off x="5540327" y="-3516807"/>
          <a:ext cx="829326" cy="10123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3020" rIns="33020" bIns="3302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200" kern="1200" dirty="0"/>
            <a:t>Mediation activities</a:t>
          </a:r>
        </a:p>
      </dsp:txBody>
      <dsp:txXfrm rot="-5400000">
        <a:off x="893120" y="1170884"/>
        <a:ext cx="10083256" cy="748358"/>
      </dsp:txXfrm>
    </dsp:sp>
    <dsp:sp modelId="{A8425633-54E4-4CB9-A91B-DD18B427E1EB}">
      <dsp:nvSpPr>
        <dsp:cNvPr id="0" name=""/>
        <dsp:cNvSpPr/>
      </dsp:nvSpPr>
      <dsp:spPr>
        <a:xfrm rot="5400000">
          <a:off x="-191382" y="2451194"/>
          <a:ext cx="1275886" cy="8931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Phase 3</a:t>
          </a:r>
        </a:p>
      </dsp:txBody>
      <dsp:txXfrm rot="-5400000">
        <a:off x="1" y="2706371"/>
        <a:ext cx="893120" cy="382766"/>
      </dsp:txXfrm>
    </dsp:sp>
    <dsp:sp modelId="{CB5C20E9-3D07-4526-B05F-395E3BD99914}">
      <dsp:nvSpPr>
        <dsp:cNvPr id="0" name=""/>
        <dsp:cNvSpPr/>
      </dsp:nvSpPr>
      <dsp:spPr>
        <a:xfrm rot="5400000">
          <a:off x="5540327" y="-2387395"/>
          <a:ext cx="829326" cy="10123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3020" rIns="33020" bIns="3302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200" kern="1200" dirty="0"/>
            <a:t>Teacher’s support</a:t>
          </a:r>
        </a:p>
      </dsp:txBody>
      <dsp:txXfrm rot="-5400000">
        <a:off x="893120" y="2300296"/>
        <a:ext cx="10083256" cy="748358"/>
      </dsp:txXfrm>
    </dsp:sp>
    <dsp:sp modelId="{82AF0D21-91A2-416C-BD6B-2D1050111D56}">
      <dsp:nvSpPr>
        <dsp:cNvPr id="0" name=""/>
        <dsp:cNvSpPr/>
      </dsp:nvSpPr>
      <dsp:spPr>
        <a:xfrm rot="5400000">
          <a:off x="-191382" y="3580605"/>
          <a:ext cx="1275886" cy="8931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Phase 4:</a:t>
          </a:r>
        </a:p>
      </dsp:txBody>
      <dsp:txXfrm rot="-5400000">
        <a:off x="1" y="3835782"/>
        <a:ext cx="893120" cy="382766"/>
      </dsp:txXfrm>
    </dsp:sp>
    <dsp:sp modelId="{01C3E9AE-69C8-4B4D-96A1-3AFA662F0700}">
      <dsp:nvSpPr>
        <dsp:cNvPr id="0" name=""/>
        <dsp:cNvSpPr/>
      </dsp:nvSpPr>
      <dsp:spPr>
        <a:xfrm rot="5400000">
          <a:off x="5540327" y="-1257984"/>
          <a:ext cx="829326" cy="10123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24" tIns="33020" rIns="33020" bIns="33020" numCol="1" spcCol="1270" anchor="ctr" anchorCtr="0">
          <a:noAutofit/>
        </a:bodyPr>
        <a:lstStyle/>
        <a:p>
          <a:pPr marL="285750" lvl="1" indent="-285750" algn="l" defTabSz="2311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200" kern="1200" dirty="0"/>
            <a:t>Problem based whole class </a:t>
          </a:r>
        </a:p>
      </dsp:txBody>
      <dsp:txXfrm rot="-5400000">
        <a:off x="893120" y="3429707"/>
        <a:ext cx="10083256" cy="748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118E9-FBB9-4FAF-A99E-9236348611CD}">
      <dsp:nvSpPr>
        <dsp:cNvPr id="0" name=""/>
        <dsp:cNvSpPr/>
      </dsp:nvSpPr>
      <dsp:spPr>
        <a:xfrm>
          <a:off x="3152007" y="1759"/>
          <a:ext cx="2195407" cy="2195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Self-study before class</a:t>
          </a:r>
        </a:p>
      </dsp:txBody>
      <dsp:txXfrm>
        <a:off x="3473517" y="323269"/>
        <a:ext cx="1552387" cy="1552387"/>
      </dsp:txXfrm>
    </dsp:sp>
    <dsp:sp modelId="{16A6FD98-7DFA-495E-9622-DBAAA06AAC01}">
      <dsp:nvSpPr>
        <dsp:cNvPr id="0" name=""/>
        <dsp:cNvSpPr/>
      </dsp:nvSpPr>
      <dsp:spPr>
        <a:xfrm rot="2700000">
          <a:off x="5111572" y="1882096"/>
          <a:ext cx="582495" cy="740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137163" y="1968503"/>
        <a:ext cx="407747" cy="444570"/>
      </dsp:txXfrm>
    </dsp:sp>
    <dsp:sp modelId="{F5875D68-72CC-45A2-93BD-0D8F44B317BA}">
      <dsp:nvSpPr>
        <dsp:cNvPr id="0" name=""/>
        <dsp:cNvSpPr/>
      </dsp:nvSpPr>
      <dsp:spPr>
        <a:xfrm>
          <a:off x="5481539" y="2331291"/>
          <a:ext cx="2195407" cy="2195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Mediation activities</a:t>
          </a:r>
        </a:p>
      </dsp:txBody>
      <dsp:txXfrm>
        <a:off x="5803049" y="2652801"/>
        <a:ext cx="1552387" cy="1552387"/>
      </dsp:txXfrm>
    </dsp:sp>
    <dsp:sp modelId="{DB361518-5CE1-4FF0-88CE-E2ABA7E04B39}">
      <dsp:nvSpPr>
        <dsp:cNvPr id="0" name=""/>
        <dsp:cNvSpPr/>
      </dsp:nvSpPr>
      <dsp:spPr>
        <a:xfrm rot="8100000">
          <a:off x="5134886" y="4211628"/>
          <a:ext cx="582495" cy="740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5284043" y="4298035"/>
        <a:ext cx="407747" cy="444570"/>
      </dsp:txXfrm>
    </dsp:sp>
    <dsp:sp modelId="{F2CF147B-90A1-40AA-A3C3-C77553DD371E}">
      <dsp:nvSpPr>
        <dsp:cNvPr id="0" name=""/>
        <dsp:cNvSpPr/>
      </dsp:nvSpPr>
      <dsp:spPr>
        <a:xfrm>
          <a:off x="3152007" y="4660823"/>
          <a:ext cx="2195407" cy="2195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Teacher’s support</a:t>
          </a:r>
        </a:p>
      </dsp:txBody>
      <dsp:txXfrm>
        <a:off x="3473517" y="4982333"/>
        <a:ext cx="1552387" cy="1552387"/>
      </dsp:txXfrm>
    </dsp:sp>
    <dsp:sp modelId="{31322E8B-C491-4CB9-B776-44F889E13398}">
      <dsp:nvSpPr>
        <dsp:cNvPr id="0" name=""/>
        <dsp:cNvSpPr/>
      </dsp:nvSpPr>
      <dsp:spPr>
        <a:xfrm rot="13500000">
          <a:off x="2805354" y="4234943"/>
          <a:ext cx="582495" cy="740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10800000">
        <a:off x="2954511" y="4444916"/>
        <a:ext cx="407747" cy="444570"/>
      </dsp:txXfrm>
    </dsp:sp>
    <dsp:sp modelId="{A01B728B-2238-42DC-A608-577E86CADB8E}">
      <dsp:nvSpPr>
        <dsp:cNvPr id="0" name=""/>
        <dsp:cNvSpPr/>
      </dsp:nvSpPr>
      <dsp:spPr>
        <a:xfrm>
          <a:off x="822475" y="2331291"/>
          <a:ext cx="2195407" cy="21954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Problem based whole class </a:t>
          </a:r>
        </a:p>
      </dsp:txBody>
      <dsp:txXfrm>
        <a:off x="1143985" y="2652801"/>
        <a:ext cx="1552387" cy="1552387"/>
      </dsp:txXfrm>
    </dsp:sp>
    <dsp:sp modelId="{75117B46-1EA8-49E2-9B10-66A37D46E9C9}">
      <dsp:nvSpPr>
        <dsp:cNvPr id="0" name=""/>
        <dsp:cNvSpPr/>
      </dsp:nvSpPr>
      <dsp:spPr>
        <a:xfrm rot="18900000">
          <a:off x="2782040" y="1905411"/>
          <a:ext cx="582495" cy="7409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2807631" y="2115384"/>
        <a:ext cx="407747" cy="444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2/1/2023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Pear deck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DF500-FE05-4D50-AB42-37EDEB80A66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8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5F88F2-B164-4B6F-A4D1-FF377EA65B7F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95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2/1/2023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2/1/2023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  <p:sldLayoutId id="2147483698" r:id="rId47"/>
    <p:sldLayoutId id="2147483699" r:id="rId4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757" y="4700582"/>
            <a:ext cx="9355985" cy="91587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Student Engagement</a:t>
            </a:r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C4E8312B-B378-AA3F-F557-764B4E9BD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242" y="5949257"/>
            <a:ext cx="1981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70"/>
            <a:ext cx="4302766" cy="2008003"/>
          </a:xfrm>
        </p:spPr>
        <p:txBody>
          <a:bodyPr/>
          <a:lstStyle/>
          <a:p>
            <a:r>
              <a:rPr lang="en-US" dirty="0"/>
              <a:t>Learner Agency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F3DDE-5D3C-40C1-A976-7406EB83A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9705" y="3117954"/>
            <a:ext cx="4898909" cy="260574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4400" dirty="0">
                <a:solidFill>
                  <a:schemeClr val="bg1"/>
                </a:solidFill>
              </a:rPr>
              <a:t>Ownership 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Control </a:t>
            </a:r>
          </a:p>
          <a:p>
            <a:r>
              <a:rPr lang="en-US" sz="4400" dirty="0">
                <a:solidFill>
                  <a:schemeClr val="bg1"/>
                </a:solidFill>
              </a:rPr>
              <a:t>Choice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80-4A21-4C24-8E8C-2EF0B85E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10</a:t>
            </a:fld>
            <a:endParaRPr lang="en-US" dirty="0"/>
          </a:p>
        </p:txBody>
      </p:sp>
      <p:pic>
        <p:nvPicPr>
          <p:cNvPr id="13" name="Picture Placeholder 12" descr="A group of people discuss something">
            <a:extLst>
              <a:ext uri="{FF2B5EF4-FFF2-40B4-BE49-F238E27FC236}">
                <a16:creationId xmlns:a16="http://schemas.microsoft.com/office/drawing/2014/main" id="{594ACC6B-B2AA-4E37-97D4-0F8CC4C846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Resim 3">
            <a:extLst>
              <a:ext uri="{FF2B5EF4-FFF2-40B4-BE49-F238E27FC236}">
                <a16:creationId xmlns:a16="http://schemas.microsoft.com/office/drawing/2014/main" id="{68326202-987F-949B-16A7-AA8EFABD8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053" y="117802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953590"/>
            <a:ext cx="4986118" cy="538189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Seating arrangements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L1/L2: paradoxical timetabling 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Assessment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Skills priority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Class rules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Games 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Breaks 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itchFamily="18" charset="0"/>
              </a:rPr>
              <a:t>Resources 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  <a:cs typeface="Times New Roman" pitchFamily="18" charset="0"/>
            </a:endParaRPr>
          </a:p>
          <a:p>
            <a:endParaRPr lang="tr-TR" dirty="0">
              <a:solidFill>
                <a:srgbClr val="FFFF00"/>
              </a:solidFill>
              <a:latin typeface="Times New Roman" pitchFamily="2" charset="0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Resim 3">
            <a:extLst>
              <a:ext uri="{FF2B5EF4-FFF2-40B4-BE49-F238E27FC236}">
                <a16:creationId xmlns:a16="http://schemas.microsoft.com/office/drawing/2014/main" id="{80688EFE-E219-14E9-D2C9-0D0E46D3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053" y="40539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Student Presentations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E911A21A-A0EA-DBE6-9CB0-8DCCCA93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05B0D-4988-AEEA-4590-9D4AAD380D6A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5 Fun Presentation Tools for End-of-Year Projects | Common Sense Education">
            <a:extLst>
              <a:ext uri="{FF2B5EF4-FFF2-40B4-BE49-F238E27FC236}">
                <a16:creationId xmlns:a16="http://schemas.microsoft.com/office/drawing/2014/main" id="{DB189372-7868-FCB5-A8B6-6017D1C8F7E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b="147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Team Projects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A807B879-5273-BF27-C652-D3C57C86F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8EF7E-1B42-F9C3-1877-B37DE89EFFCC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Inspire your English students with projects | Cambridge English">
            <a:extLst>
              <a:ext uri="{FF2B5EF4-FFF2-40B4-BE49-F238E27FC236}">
                <a16:creationId xmlns:a16="http://schemas.microsoft.com/office/drawing/2014/main" id="{91D242D6-CB1F-D64F-DF65-A683FA9E6D0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b="16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A437-8B14-44F3-9CD4-350A04C1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E8062-5491-4788-A35F-8BEF6FC4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Online Participation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8701-5FB3-46AF-AA79-5DFBF044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CBA16-FC20-442F-ADE3-E8D745590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1" y="1959429"/>
            <a:ext cx="4894484" cy="4244941"/>
          </a:xfrm>
        </p:spPr>
        <p:txBody>
          <a:bodyPr/>
          <a:lstStyle/>
          <a:p>
            <a:r>
              <a:rPr lang="en-US" sz="3600" dirty="0"/>
              <a:t>Portfolio assessment</a:t>
            </a:r>
          </a:p>
          <a:p>
            <a:r>
              <a:rPr lang="en-US" sz="3600" dirty="0"/>
              <a:t>Contract learning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AB54C4-EC05-4411-89AE-C93A257E2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Contract Learning Sample</a:t>
            </a:r>
          </a:p>
        </p:txBody>
      </p:sp>
      <p:graphicFrame>
        <p:nvGraphicFramePr>
          <p:cNvPr id="12" name="Content Placeholder 11" descr="Chart">
            <a:extLst>
              <a:ext uri="{FF2B5EF4-FFF2-40B4-BE49-F238E27FC236}">
                <a16:creationId xmlns:a16="http://schemas.microsoft.com/office/drawing/2014/main" id="{17331FE7-F462-4B22-B38A-2DC8F54AB0B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39192301"/>
              </p:ext>
            </p:extLst>
          </p:nvPr>
        </p:nvGraphicFramePr>
        <p:xfrm>
          <a:off x="6224784" y="2179306"/>
          <a:ext cx="5157787" cy="368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79059-C535-4122-AA80-8D550BB431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pic>
        <p:nvPicPr>
          <p:cNvPr id="1026" name="Picture 2" descr="7+ Learning Contract Templates &amp; Samples - PDF, Google Docs, Word | Free &amp;  Premium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84" y="0"/>
            <a:ext cx="5967216" cy="68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CB8EBF-E556-D443-1A7B-90CE6C68EACE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Resim 3">
            <a:extLst>
              <a:ext uri="{FF2B5EF4-FFF2-40B4-BE49-F238E27FC236}">
                <a16:creationId xmlns:a16="http://schemas.microsoft.com/office/drawing/2014/main" id="{EB34C1CB-AD34-032F-E565-0B3E57E77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908" y="5506535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Regular Feedback Sessions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8D2A91A9-8974-06F7-EA81-11A57FFB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602E2-C232-BCD9-FAE6-6564B43C1C68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1D20C2-263A-12A7-E14C-FFBB74BD2F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2207" b="222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Relevance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E911A21A-A0EA-DBE6-9CB0-8DCCCA93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05B0D-4988-AEEA-4590-9D4AAD380D6A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14429C-A3E5-A106-F40C-4038F2351F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8" name="Picture 4" descr="How To Make Learning Relevant To Your Students (And Why It's Crucial To  Their Success) | InformED">
            <a:extLst>
              <a:ext uri="{FF2B5EF4-FFF2-40B4-BE49-F238E27FC236}">
                <a16:creationId xmlns:a16="http://schemas.microsoft.com/office/drawing/2014/main" id="{96517DE1-6C53-D105-943F-38D8054A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92" y="1738313"/>
            <a:ext cx="7972252" cy="44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3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FCA9F-5787-8041-953D-033D22E4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CE9C7-3DF7-0611-55E2-53E5CF02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22E0F-1AC0-50B9-899E-C04D0C34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17</a:t>
            </a:fld>
            <a:endParaRPr lang="en-US"/>
          </a:p>
        </p:txBody>
      </p:sp>
      <p:pic>
        <p:nvPicPr>
          <p:cNvPr id="4098" name="Picture 2" descr="Custom Essay | amazonia.fiocruz.br">
            <a:extLst>
              <a:ext uri="{FF2B5EF4-FFF2-40B4-BE49-F238E27FC236}">
                <a16:creationId xmlns:a16="http://schemas.microsoft.com/office/drawing/2014/main" id="{0A27B198-81BD-4BBC-20F3-B67CC2D5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498764"/>
            <a:ext cx="11374582" cy="59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C9BEF-C443-29B5-958C-AD267206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91" y="5907284"/>
            <a:ext cx="1207113" cy="591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FB07A4-BBAA-CBA1-4D62-81E414587CBF}"/>
              </a:ext>
            </a:extLst>
          </p:cNvPr>
          <p:cNvSpPr txBox="1"/>
          <p:nvPr/>
        </p:nvSpPr>
        <p:spPr>
          <a:xfrm>
            <a:off x="7779895" y="1019330"/>
            <a:ext cx="239844" cy="3543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C7EF8-DC01-9604-D673-28C20EC37D5D}"/>
              </a:ext>
            </a:extLst>
          </p:cNvPr>
          <p:cNvSpPr txBox="1"/>
          <p:nvPr/>
        </p:nvSpPr>
        <p:spPr>
          <a:xfrm>
            <a:off x="7854846" y="1717067"/>
            <a:ext cx="359763" cy="3543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DE9BF-0D47-9592-A898-D7630E99F5AD}"/>
              </a:ext>
            </a:extLst>
          </p:cNvPr>
          <p:cNvSpPr txBox="1"/>
          <p:nvPr/>
        </p:nvSpPr>
        <p:spPr>
          <a:xfrm>
            <a:off x="7779895" y="2775678"/>
            <a:ext cx="434719" cy="3543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A0CFF-8C6B-377E-D295-23E16CB68098}"/>
              </a:ext>
            </a:extLst>
          </p:cNvPr>
          <p:cNvSpPr txBox="1"/>
          <p:nvPr/>
        </p:nvSpPr>
        <p:spPr>
          <a:xfrm>
            <a:off x="7779890" y="3789319"/>
            <a:ext cx="434719" cy="32845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C8850-A058-FA36-E256-CBAE695FC245}"/>
              </a:ext>
            </a:extLst>
          </p:cNvPr>
          <p:cNvSpPr txBox="1"/>
          <p:nvPr/>
        </p:nvSpPr>
        <p:spPr>
          <a:xfrm>
            <a:off x="7779889" y="4780890"/>
            <a:ext cx="434719" cy="328457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DED2A-EB65-CE83-5C18-764B747A4635}"/>
              </a:ext>
            </a:extLst>
          </p:cNvPr>
          <p:cNvSpPr txBox="1"/>
          <p:nvPr/>
        </p:nvSpPr>
        <p:spPr>
          <a:xfrm>
            <a:off x="7802379" y="5859081"/>
            <a:ext cx="434719" cy="32845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C71C0-E13E-9008-97F3-F25186F45DE8}"/>
              </a:ext>
            </a:extLst>
          </p:cNvPr>
          <p:cNvSpPr txBox="1"/>
          <p:nvPr/>
        </p:nvSpPr>
        <p:spPr>
          <a:xfrm>
            <a:off x="6130636" y="825970"/>
            <a:ext cx="1154584" cy="354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2CEA6-F3ED-4F39-D868-B024E42D2D23}"/>
              </a:ext>
            </a:extLst>
          </p:cNvPr>
          <p:cNvSpPr txBox="1"/>
          <p:nvPr/>
        </p:nvSpPr>
        <p:spPr>
          <a:xfrm>
            <a:off x="5501390" y="1706284"/>
            <a:ext cx="1312298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A4C37-8ED9-F1B2-CCFE-85214E4C5E3F}"/>
              </a:ext>
            </a:extLst>
          </p:cNvPr>
          <p:cNvSpPr txBox="1"/>
          <p:nvPr/>
        </p:nvSpPr>
        <p:spPr>
          <a:xfrm>
            <a:off x="4412106" y="2597380"/>
            <a:ext cx="1718530" cy="354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38EDD-2741-13F5-208D-CF4BDC1E9281}"/>
              </a:ext>
            </a:extLst>
          </p:cNvPr>
          <p:cNvSpPr txBox="1"/>
          <p:nvPr/>
        </p:nvSpPr>
        <p:spPr>
          <a:xfrm>
            <a:off x="3479786" y="3661266"/>
            <a:ext cx="2179317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47E62-44F5-B0BB-7D3C-12D60D246EC6}"/>
              </a:ext>
            </a:extLst>
          </p:cNvPr>
          <p:cNvSpPr txBox="1"/>
          <p:nvPr/>
        </p:nvSpPr>
        <p:spPr>
          <a:xfrm>
            <a:off x="2689139" y="4612494"/>
            <a:ext cx="2392527" cy="437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A06A8-D6F0-B92A-8650-1E65167C69BF}"/>
              </a:ext>
            </a:extLst>
          </p:cNvPr>
          <p:cNvSpPr txBox="1"/>
          <p:nvPr/>
        </p:nvSpPr>
        <p:spPr>
          <a:xfrm>
            <a:off x="354106" y="5636443"/>
            <a:ext cx="3867443" cy="623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DB1EA7-C513-03E8-8811-5D87AAAA0DB3}"/>
              </a:ext>
            </a:extLst>
          </p:cNvPr>
          <p:cNvSpPr txBox="1"/>
          <p:nvPr/>
        </p:nvSpPr>
        <p:spPr>
          <a:xfrm>
            <a:off x="1026636" y="1487234"/>
            <a:ext cx="407271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Demonstration</a:t>
            </a:r>
          </a:p>
          <a:p>
            <a:r>
              <a:rPr lang="en-US" sz="4800" dirty="0"/>
              <a:t>Reading</a:t>
            </a:r>
          </a:p>
          <a:p>
            <a:r>
              <a:rPr lang="en-US" sz="4800" dirty="0"/>
              <a:t>Lecture</a:t>
            </a:r>
          </a:p>
          <a:p>
            <a:r>
              <a:rPr lang="en-US" sz="4800" dirty="0"/>
              <a:t>Teaching others</a:t>
            </a:r>
          </a:p>
          <a:p>
            <a:r>
              <a:rPr lang="en-US" sz="4800" dirty="0"/>
              <a:t>Practice </a:t>
            </a:r>
          </a:p>
          <a:p>
            <a:r>
              <a:rPr lang="en-US" sz="4800" dirty="0"/>
              <a:t>Audio visual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33983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FCA9F-5787-8041-953D-033D22E4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CE9C7-3DF7-0611-55E2-53E5CF02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22E0F-1AC0-50B9-899E-C04D0C347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18</a:t>
            </a:fld>
            <a:endParaRPr lang="en-US"/>
          </a:p>
        </p:txBody>
      </p:sp>
      <p:pic>
        <p:nvPicPr>
          <p:cNvPr id="4098" name="Picture 2" descr="Custom Essay | amazonia.fiocruz.br">
            <a:extLst>
              <a:ext uri="{FF2B5EF4-FFF2-40B4-BE49-F238E27FC236}">
                <a16:creationId xmlns:a16="http://schemas.microsoft.com/office/drawing/2014/main" id="{0A27B198-81BD-4BBC-20F3-B67CC2D5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498764"/>
            <a:ext cx="11374582" cy="59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39A73DA6-520F-165C-4907-B561C584C435}"/>
              </a:ext>
            </a:extLst>
          </p:cNvPr>
          <p:cNvSpPr txBox="1">
            <a:spLocks/>
          </p:cNvSpPr>
          <p:nvPr/>
        </p:nvSpPr>
        <p:spPr>
          <a:xfrm>
            <a:off x="374073" y="498764"/>
            <a:ext cx="4842504" cy="9702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Are you efficient?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C9BEF-C443-29B5-958C-AD267206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991" y="5907284"/>
            <a:ext cx="120711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864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Flip it!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0" b="17060"/>
          <a:stretch>
            <a:fillRect/>
          </a:stretch>
        </p:blipFill>
        <p:spPr/>
      </p:pic>
      <p:pic>
        <p:nvPicPr>
          <p:cNvPr id="5" name="Resim 3">
            <a:extLst>
              <a:ext uri="{FF2B5EF4-FFF2-40B4-BE49-F238E27FC236}">
                <a16:creationId xmlns:a16="http://schemas.microsoft.com/office/drawing/2014/main" id="{C0E3BAE5-482B-EB0A-D073-F22C983E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DF558-DF67-D0CF-1ABF-D019FF84AD7A}"/>
              </a:ext>
            </a:extLst>
          </p:cNvPr>
          <p:cNvSpPr txBox="1"/>
          <p:nvPr/>
        </p:nvSpPr>
        <p:spPr>
          <a:xfrm>
            <a:off x="928800" y="812437"/>
            <a:ext cx="4347738" cy="646331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Flipped Classroom</a:t>
            </a:r>
          </a:p>
        </p:txBody>
      </p:sp>
    </p:spTree>
    <p:extLst>
      <p:ext uri="{BB962C8B-B14F-4D97-AF65-F5344CB8AC3E}">
        <p14:creationId xmlns:p14="http://schemas.microsoft.com/office/powerpoint/2010/main" val="58925419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D16A-183F-4A38-8872-766FA01E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953590"/>
            <a:ext cx="4986118" cy="538189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Introduction</a:t>
            </a:r>
          </a:p>
          <a:p>
            <a:pPr>
              <a:lnSpc>
                <a:spcPct val="160000"/>
              </a:lnSpc>
            </a:pPr>
            <a:endParaRPr lang="en-US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Engagement Types</a:t>
            </a:r>
          </a:p>
          <a:p>
            <a:pPr>
              <a:lnSpc>
                <a:spcPct val="160000"/>
              </a:lnSpc>
            </a:pPr>
            <a:endParaRPr lang="en-US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Suggestions</a:t>
            </a:r>
          </a:p>
          <a:p>
            <a:pPr>
              <a:lnSpc>
                <a:spcPct val="160000"/>
              </a:lnSpc>
            </a:pPr>
            <a:endParaRPr lang="en-US" sz="2800" b="1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ct val="160000"/>
              </a:lnSpc>
            </a:pPr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Q &amp; A</a:t>
            </a:r>
          </a:p>
          <a:p>
            <a:pPr>
              <a:lnSpc>
                <a:spcPct val="160000"/>
              </a:lnSpc>
            </a:pPr>
            <a:endParaRPr lang="en-US" sz="2400" dirty="0">
              <a:latin typeface="+mj-lt"/>
              <a:cs typeface="Times New Roman" pitchFamily="18" charset="0"/>
            </a:endParaRPr>
          </a:p>
          <a:p>
            <a:endParaRPr lang="tr-TR" dirty="0">
              <a:solidFill>
                <a:srgbClr val="FFFF00"/>
              </a:solidFill>
              <a:latin typeface="Times New Roman" pitchFamily="2" charset="0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Resim 3">
            <a:extLst>
              <a:ext uri="{FF2B5EF4-FFF2-40B4-BE49-F238E27FC236}">
                <a16:creationId xmlns:a16="http://schemas.microsoft.com/office/drawing/2014/main" id="{80688EFE-E219-14E9-D2C9-0D0E46D31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053" y="40539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B6114-87F5-B565-D6BE-62BE00429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Resim 3" descr="Logo&#10;&#10;Description automatically generated">
            <a:extLst>
              <a:ext uri="{FF2B5EF4-FFF2-40B4-BE49-F238E27FC236}">
                <a16:creationId xmlns:a16="http://schemas.microsoft.com/office/drawing/2014/main" id="{D755AE00-00B1-5558-E675-D5DEA517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3" r="2736" b="-5"/>
          <a:stretch/>
        </p:blipFill>
        <p:spPr>
          <a:xfrm>
            <a:off x="1" y="6423696"/>
            <a:ext cx="720436" cy="434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2EA9C-7C33-8476-0EA6-501A792011E9}"/>
              </a:ext>
            </a:extLst>
          </p:cNvPr>
          <p:cNvSpPr txBox="1"/>
          <p:nvPr/>
        </p:nvSpPr>
        <p:spPr>
          <a:xfrm>
            <a:off x="720437" y="143547"/>
            <a:ext cx="6235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A suggested model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7246B9E-DC6A-40C8-3C7A-14BBEB0BF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6418759"/>
              </p:ext>
            </p:extLst>
          </p:nvPr>
        </p:nvGraphicFramePr>
        <p:xfrm>
          <a:off x="900319" y="1675556"/>
          <a:ext cx="11016861" cy="466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111793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B6114-87F5-B565-D6BE-62BE004295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Resim 3" descr="Logo&#10;&#10;Description automatically generated">
            <a:extLst>
              <a:ext uri="{FF2B5EF4-FFF2-40B4-BE49-F238E27FC236}">
                <a16:creationId xmlns:a16="http://schemas.microsoft.com/office/drawing/2014/main" id="{D755AE00-00B1-5558-E675-D5DEA517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63" r="2736" b="-5"/>
          <a:stretch/>
        </p:blipFill>
        <p:spPr>
          <a:xfrm>
            <a:off x="1" y="6423696"/>
            <a:ext cx="720436" cy="43430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00A5D5C-8B40-30A8-4517-759768DB9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472922"/>
              </p:ext>
            </p:extLst>
          </p:nvPr>
        </p:nvGraphicFramePr>
        <p:xfrm>
          <a:off x="2023672" y="10"/>
          <a:ext cx="8499423" cy="6857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636695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Interactive Lessons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E911A21A-A0EA-DBE6-9CB0-8DCCCA93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05B0D-4988-AEEA-4590-9D4AAD380D6A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43215BD-5D4C-14BD-1B08-7A54633F452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6945" b="169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433D35-7726-014F-588D-FFD394EA7BDF}"/>
              </a:ext>
            </a:extLst>
          </p:cNvPr>
          <p:cNvSpPr txBox="1"/>
          <p:nvPr/>
        </p:nvSpPr>
        <p:spPr>
          <a:xfrm>
            <a:off x="1958396" y="4845533"/>
            <a:ext cx="73504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An effective blend of HOT, LOT, Technology mediated and creative tasks</a:t>
            </a:r>
          </a:p>
        </p:txBody>
      </p:sp>
    </p:spTree>
    <p:extLst>
      <p:ext uri="{BB962C8B-B14F-4D97-AF65-F5344CB8AC3E}">
        <p14:creationId xmlns:p14="http://schemas.microsoft.com/office/powerpoint/2010/main" val="34586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Clear Purpose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8D2A91A9-8974-06F7-EA81-11A57FFB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602E2-C232-BCD9-FAE6-6564B43C1C68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218" name="Picture 2" descr="Transform your organization with purpose.">
            <a:extLst>
              <a:ext uri="{FF2B5EF4-FFF2-40B4-BE49-F238E27FC236}">
                <a16:creationId xmlns:a16="http://schemas.microsoft.com/office/drawing/2014/main" id="{469A3BC4-24DE-61CD-F6F2-15E18E293BB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b="1517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117A2-ACEF-C182-47EC-3921C703A2F6}"/>
              </a:ext>
            </a:extLst>
          </p:cNvPr>
          <p:cNvSpPr txBox="1"/>
          <p:nvPr/>
        </p:nvSpPr>
        <p:spPr>
          <a:xfrm>
            <a:off x="2243208" y="2024276"/>
            <a:ext cx="763530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We study this lesson in order to..........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8C3FD-6001-CE84-99A3-DFFE48D83573}"/>
              </a:ext>
            </a:extLst>
          </p:cNvPr>
          <p:cNvSpPr txBox="1"/>
          <p:nvPr/>
        </p:nvSpPr>
        <p:spPr>
          <a:xfrm>
            <a:off x="2243209" y="5099443"/>
            <a:ext cx="7635309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At the end of the unit teaching block, check to find out if the objective has been reached</a:t>
            </a:r>
          </a:p>
        </p:txBody>
      </p:sp>
    </p:spTree>
    <p:extLst>
      <p:ext uri="{BB962C8B-B14F-4D97-AF65-F5344CB8AC3E}">
        <p14:creationId xmlns:p14="http://schemas.microsoft.com/office/powerpoint/2010/main" val="29684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Rapport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8D2A91A9-8974-06F7-EA81-11A57FFB7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602E2-C232-BCD9-FAE6-6564B43C1C68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İçerik Yer Tutucusu 3">
            <a:extLst>
              <a:ext uri="{FF2B5EF4-FFF2-40B4-BE49-F238E27FC236}">
                <a16:creationId xmlns:a16="http://schemas.microsoft.com/office/drawing/2014/main" id="{E02A653B-65EC-BB10-302E-54052273A4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943" b="12943"/>
          <a:stretch>
            <a:fillRect/>
          </a:stretch>
        </p:blipFill>
        <p:spPr>
          <a:xfrm>
            <a:off x="0" y="1658938"/>
            <a:ext cx="12192000" cy="45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AB6BB-CA06-9E3E-56E8-63E82D00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09" y="428625"/>
            <a:ext cx="11236035" cy="600075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64640-8ACA-4AEB-B9BF-A79783A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Classroom management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7F9D7-F264-284A-7619-F2174795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31" y="5838012"/>
            <a:ext cx="1207113" cy="591363"/>
          </a:xfrm>
          <a:prstGeom prst="rect">
            <a:avLst/>
          </a:prstGeom>
        </p:spPr>
      </p:pic>
      <p:pic>
        <p:nvPicPr>
          <p:cNvPr id="6146" name="Picture 2" descr="Personal Life Text with Marker Stock Image - Image of dress, life: 200273995">
            <a:extLst>
              <a:ext uri="{FF2B5EF4-FFF2-40B4-BE49-F238E27FC236}">
                <a16:creationId xmlns:a16="http://schemas.microsoft.com/office/drawing/2014/main" id="{D447C660-05FE-633D-53C9-79DE1A5CF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28626"/>
            <a:ext cx="112776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2DB3B99A-1BFE-45FD-89BB-94C4EC58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611871"/>
            <a:ext cx="10917381" cy="589973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 </a:t>
            </a:r>
            <a:br>
              <a:rPr lang="en-US" sz="3600" dirty="0"/>
            </a:br>
            <a:r>
              <a:rPr lang="en-US" sz="3600" dirty="0"/>
              <a:t>Know something specific about students’ personal life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D0082-0478-4749-89B1-BE87392F4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710" y="4064087"/>
            <a:ext cx="4127064" cy="1773924"/>
          </a:xfr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 anchorCtr="0"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Individual attention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Connection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A40FA-9E1A-1968-A85D-3D7E5F25F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976" y="5838011"/>
            <a:ext cx="120711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4018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Celebrate big/small achievements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8D2A91A9-8974-06F7-EA81-11A57FFB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204" y="123904"/>
            <a:ext cx="1413796" cy="697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602E2-C232-BCD9-FAE6-6564B43C1C68}"/>
              </a:ext>
            </a:extLst>
          </p:cNvPr>
          <p:cNvSpPr txBox="1"/>
          <p:nvPr/>
        </p:nvSpPr>
        <p:spPr>
          <a:xfrm>
            <a:off x="928800" y="681339"/>
            <a:ext cx="630177" cy="752295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Y2Mate.is - Filipino teacher’s wild classroom dance-uDZWn0kr1v0-1080p-1654734091666">
            <a:hlinkClick r:id="" action="ppaction://media"/>
            <a:extLst>
              <a:ext uri="{FF2B5EF4-FFF2-40B4-BE49-F238E27FC236}">
                <a16:creationId xmlns:a16="http://schemas.microsoft.com/office/drawing/2014/main" id="{A613704D-7FD9-86B4-BA4F-5AF9CF314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42150"/>
            <a:ext cx="12192000" cy="52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82C8-A75C-71CA-E43A-6A9D1B8B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7EA1-04A4-EDAA-B1BD-D4499F7E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Maximizing Engagement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DB0B-FA2C-0C30-55CD-2A6FF314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5A35E2-42B9-4B5C-B73E-72FF23DEFA0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7519" y="3023126"/>
            <a:ext cx="10269740" cy="30328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Attendance, participation and engagement are different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Produce a weekly engagement report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To maximize the learners’ engagement: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give them some voice, choice and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Resim 3">
            <a:extLst>
              <a:ext uri="{FF2B5EF4-FFF2-40B4-BE49-F238E27FC236}">
                <a16:creationId xmlns:a16="http://schemas.microsoft.com/office/drawing/2014/main" id="{317D95A2-4F0B-B019-2BAF-381DFB81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908" y="87080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82C8-A75C-71CA-E43A-6A9D1B8B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7EA1-04A4-EDAA-B1BD-D4499F7E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Maximizing Engagement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DB0B-FA2C-0C30-55CD-2A6FF314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5A35E2-42B9-4B5C-B73E-72FF23DEFA0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7519" y="3023126"/>
            <a:ext cx="9400311" cy="30328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link the lesson to their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give student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design interactive lessons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run portfolio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flip the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Resim 3">
            <a:extLst>
              <a:ext uri="{FF2B5EF4-FFF2-40B4-BE49-F238E27FC236}">
                <a16:creationId xmlns:a16="http://schemas.microsoft.com/office/drawing/2014/main" id="{317D95A2-4F0B-B019-2BAF-381DFB81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908" y="87080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6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282C8-A75C-71CA-E43A-6A9D1B8B2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D7EA1-04A4-EDAA-B1BD-D4499F7E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Maximizing Engagement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DB0B-FA2C-0C30-55CD-2A6FF314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85A35E2-42B9-4B5C-B73E-72FF23DEFA0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7519" y="3023126"/>
            <a:ext cx="9400311" cy="303289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Use mediation skills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Design interactive lessons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show the clear purpose of each lesson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establish effective rapport with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Resim 3">
            <a:extLst>
              <a:ext uri="{FF2B5EF4-FFF2-40B4-BE49-F238E27FC236}">
                <a16:creationId xmlns:a16="http://schemas.microsoft.com/office/drawing/2014/main" id="{317D95A2-4F0B-B019-2BAF-381DFB81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908" y="87080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950A-F236-4AE1-B402-E9CC3F82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 Geo Survey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ACD58-C3EC-4488-A3DB-D29386D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F36DD-94F6-49D4-8CCC-8C8BD062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Picture Placeholder 15" descr="A group of people discuss something">
            <a:extLst>
              <a:ext uri="{FF2B5EF4-FFF2-40B4-BE49-F238E27FC236}">
                <a16:creationId xmlns:a16="http://schemas.microsoft.com/office/drawing/2014/main" id="{2C4DE4C1-E6F3-48EC-A26B-57BBBF5935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12192000" cy="5394960"/>
          </a:xfrm>
          <a:prstGeom prst="rect">
            <a:avLst/>
          </a:prstGeom>
        </p:spPr>
      </p:pic>
      <p:pic>
        <p:nvPicPr>
          <p:cNvPr id="5" name="Resim 3">
            <a:extLst>
              <a:ext uri="{FF2B5EF4-FFF2-40B4-BE49-F238E27FC236}">
                <a16:creationId xmlns:a16="http://schemas.microsoft.com/office/drawing/2014/main" id="{E157ACEE-35CA-43D1-66AF-BA8D743D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053" y="40539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045" y="1537855"/>
            <a:ext cx="10045337" cy="4379619"/>
          </a:xfrm>
        </p:spPr>
        <p:txBody>
          <a:bodyPr>
            <a:normAutofit fontScale="90000"/>
          </a:bodyPr>
          <a:lstStyle/>
          <a:p>
            <a:br>
              <a:rPr lang="en-US" sz="8000" dirty="0"/>
            </a:br>
            <a:r>
              <a:rPr lang="en-US" sz="6700" dirty="0"/>
              <a:t>Thanks for Participating! </a:t>
            </a:r>
            <a:br>
              <a:rPr lang="en-US" sz="8000" dirty="0"/>
            </a:br>
            <a:r>
              <a:rPr lang="en-US" sz="8000" dirty="0"/>
              <a:t>               </a:t>
            </a:r>
            <a:br>
              <a:rPr lang="en-US" sz="6000" dirty="0"/>
            </a:br>
            <a:br>
              <a:rPr lang="en-US" sz="8000" dirty="0"/>
            </a:b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8354" y="4317168"/>
            <a:ext cx="9428404" cy="2338050"/>
          </a:xfrm>
        </p:spPr>
        <p:txBody>
          <a:bodyPr>
            <a:normAutofit/>
          </a:bodyPr>
          <a:lstStyle/>
          <a:p>
            <a:r>
              <a:rPr lang="en-US" sz="4400" dirty="0"/>
              <a:t>amir@kardes.com.tr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AutoShape 2" descr="data:image/png;base64,iVBORw0KGgoAAAANSUhEUgAAAMgAAADICAYAAACtWK6eAAANxklEQVR4Xu2d4ZrbyApEb97/oXO/xLszjmNLHFSo5fXZ3zQNRRXQmsnOj58/f/78n/+JgAg8ReCHApEZIvAaAQUiO0RgAwEFIj1EQIHIARHoIeAE6eHmqQ9BQIF8SKFNs4eAAunh5qkPQUCBfEihTbOHgALp4eapD0FAgXxIoU2zh4AC6eHmqQ9BQIF8SKFNs4dASyA/fvzo3XbyqVe/h0njX/X7nNNxpvxTPyfT4Ou6Th0VSKFaHWALbndNKPFonCn/1M9u4kMGFJ9fYSiQQjE6wBbc7ppQ4tE4U/6pn93EhwwoPgqkWIgOsEXXm2aUeDTOlH/qJ4FNxwfFR4EUUe4AW3StQBJAFX106uiKVQC3A2zB7a4J7cw0zpR/6mc38SEDik98gnQCSGDxqkCr4qE5UYJd7evc1fBPxhOdIKsImQSEkjthr0ASKH77SPJBgWRr0/KmQFqwvTykQB6gSQKSLVXNmwKp4VS1SvLBCVJFfdBOgWTBVSBOkKeMSgmN0jVJSHr3M/tkPKdMEFq4VyDRrzcp+1fxpPKipKAfQ2icKf8U/xQOCuTgBEkBSIlHCUAbRUrICuTui1jn/6xICZYiEu1IKfsU8RTIDYGr8WGrLq5Yd+ikOmdKCE6QbSSnG+BvMTtBvougQG5YpHCgBKaNhfqneSmQh4pQAFOrQooYqVUwhQMlcAoH+gRwxSo+6ulKkywEJcekPc0rZU9zogKkwneCFCtyRiGKoZxiliI8xY0mR/0rkOLKRFejMwpByTFpr0C+0fWRXmCaAtl+vKcEVSjFHyZn1EWBFKpyRiEKYZxmkiI8xY0mSP27YrliUY49tVcgrlgRIr3LV6/Um4t+RqYdnhaF+neCDE2QKxaOxKRAtt9QW1j6BiFMK9qe0dmKofw2UyAK5ClfKFEJ6bZs6b2d0U9iVSAKRIFsKEaBKBAFokC+EKBf4Za/Qcg60LFNAbLKz9XufZevc6mvagqkqLqrEZW+TWj8qdWL3lssR9ssGc8pX7HamRYPpgBZ5edq9zpBvhFQIHdsuBpRnSDFDvlglqrj70/kZ/yLwl6a9VMpQFb5udq9ThAnyFMOXI2oTpB6k7y3TNUxPkF66cydSv3AjgKu/VxNj3imDUeBPKCtoG6ApAR+hMwTZxWIhI+sjgpk6A0yofojPp0I2YlA8TxSu4mzThAniBNkQ1kKRIEokCsIZGL8XcFnavdOrSK0403Hf4UanR1D6weFZwd51n3TBEv97tMrPKbjP6sOV7pHgdxVY5pgCuRK1K/FokAUyF9MoatdjWrvaaVAFIgC2dCuAlEgCiQtELpL0+FKR/z024HGTx/Rr+xTX8No/PTeVL2uFueveFoTRIHQUt7sKW6UqL2o/j5F71UgDxjSQtPCpQCfLjTNi+JG46fxpCZXql40fooPjdMJ8lCRDoCkqAqkN0lXCVmBKJCn3JvuzLRRKJCDRPWRTubYvq0C+cao9Ujfh/iYBe0wdDWa9n8s+7vi/PiBXFEcXjlPNRwUfOOv66bi34pTgRSqmCJe4ao/TFYJWYE4QRBXFcgNLrp6IZCdIHW4pjvntP96ptuWq+J0gjhBEIedIE4QRJhp4+nOOe0/hc+qOJ0gQxOEAkuJlCLMdJypvOjOn7Kn8U/bp+reiTP6FWuaeCmgpuOkhaDxTNvT+KftU3XvxKlA7lC72lsjNRGooDpEmjyjQIropoC6GmFoPNP2xXKcZpaqeydgJ4gTpMObU88okCLcKaBoBy6G1zaj8UzbtxMZOpiqeye81gShAXcCI2forv7KN32DvDsO07hRfCj+r+pIG8gW1xTIgRWLEoCIvmNLCU/taWOh+CiQTtULZ6YLTTtVIeQRE4oDtVcgxbLRzlB02zabLrQC2S7NKvxpXToTyhXLFesvntEGqEAeIKQAtkdD8eCqAr07DtO4UXw6Hf4ZRS77SE8Bntp1KeAUWGpf1PuXGfWfImTKTypfygd672lfsRTIDWoqzNQunSJ2yg8l6qp7FUixUqmOrUCKgB9c3VM4K5BivRTIDahVnXzVvQpEgTxFILUSpzq5AikSlT7KaOef3vmnCTNN7FVEXXXvaRPkIP/bxykhqaBShaP3/leFTAtN8acNVoEUH4OrOvMqgdN7U4JVIBSBg/a00LST0w5GhbYqfnqvAikSlRKm6LZtRgutQG5QU9wUSJGiCmQbKCfIOQIs0vXLrNMQ/tO/rJjqeLQhKBAFQsWLvsNTYtNgKIHpV5HUCkfjpB1yOk5aR5pvqu6X/YqVKmgKqFWT4t2JmqqjAnlgcgpYBdJbad5dmKm6O0GKwnSCbAuNCsoVi0q4SFQKLA0jNcqpn1X2FM9UnNP3puruBCkK0wniBHkUS/QzL+08tAPQr0m0g9F4Uvmm3mI0ntS9tC6rVjVa31/2CqSD2j9nKCEpkajAaTwKZL/4CmQfo5cWlJAK5IaAE+SBCXS3p5yd7oSU2DTfVPxUsKl7U/ik4qF+Tnuk0wJRIdBC0BWFxpPKlxaUdmBqn8KN4jONA62vb5AOYndnKAGmBU7jSRGS5jUtWJpXfIKs6jAH+fx1PEWkVKFpXvReak/rSwmZWkFTeSmQBwQUyA2QFLFTflZNIgWiQJ5yIEXslB8FcpCodBWZBvyMEf8sB3ovtXfF+kag9XMQCmCKqArkhgAlPLWn9XWCFJk5/fgqhrFr5hvEN8guSf4xiE6QVOe5mtDepUO+y6SgDapK5n/taL1Oe6QrkO0VKLVqUoJRwqwSGm2MFE8qtN/r7E+KXuMWCjgFihKGpkAhmo6f5puKf9oPxU2BFJlMCVN0+2WWIgYtaKqxpOKf9qNAHhiSInbKDyUwXSmpfwVCW1nv44NvkB7OTpBiQ6ON4moNLS4Q2tkogAf5vHt8ukB0UkzjM70a0fhXxbNLjCcGrUe6AulAnfvdJ3r7KkJO84TmRXFrf8WaTryTCDnjBNlGa7q+lNipeAhH/rV1gtyhlvqK4op1QyBF7JQfBVJEwAniBClSpfeDwpSipzs27eTT8aRWi2px/7VL3fvufihu7TcIvYgKitrTrygp4dBJNE2wlMBpXu+CJ+WtAnlAjBIjZU8FTu+lxEj5p35S9jTfLfvWI50GQCcCtacEe5eOR3FwglBm7tsrkDuMUh2MEpsKnMa5T4M/LVL+qZ+UPc3XCVJELFUgBXID/Gp4Fmnwh5kTxAnyF28osd9lZV0ukNQOfDXAr5bXKnw6BJs8Q78KdmKJTpCrEYl2QmrfAfzZmdS91A+1T+Wb8qNAHpCkBZ22ny40bTjvku80bin/v/w4QQ68QVKFoMR2xdr+CJCqiwI5OKFShVAgPSRdsQ4SmBKP2vfK+vep1L3UD7VP5Zvy83YCSSU+7Yf+nCJlT/OiBE4RhuZL86JvK+qfrqBb/qNvkFQi034oAVL2NC8FQhHbtu80EAVy4JFOCUzLTf13CPAsJtoQaF5OEIrYyfaUACl7mqYCoYg5QSKIpQhPCUyDp/6dIAqEcuypvQLZhpHiQ4vyn1+xViVIC0E7KiVGCgcaJ8XhlT2NPzXRVt3bwa31SKcJdgJLnKHEUyC9FWUat5QwO5xSIHeoTRc6+X2+U+zHM7TRpYi66t4OZgpEgZR5o0CKUNEOUHQbN3PF6j3G6aSbnrwpYXYI5gRxgpR5kyIqbbCpe8uJ3nOi8xemaMfoBEbOpOJJ+SGxb9lOE4nGSSfy1b6e0Xx/2UcnSApAmkiK2Ck/NP5VRKJxpuo7LfxUnArkgSEKZFsyKeIpENqaDtqniJ3yczCdr+PTRKJxKpAiYu9CJFrQd8kr9ZWpWO4vM4rnqtUxFacrlisW0kiKeNOTMRXnaQKhgKQ6JAWKxpn6/EjvpfggFWz84Rvqh9pTPKdxUCDFCUILQVc1BXJDWIHQlvJgTwF0gvQATwmW3k7rSxsXjccJ4gR5yhkF8g3LKT8oTAFOO4wTpNMzX//xzZ63+ilaXyeIK1adXRs7PHLiI/0PuD5yglztEZ2asFQIKftU509NBFrfLRwUyB06qwqtQLalmlqVqZ+PfaTTDpMi8LQAUxOB+pnOixKb1tcJUvxatarQKQFSYqfsV+H2Kn4FMkT4VYVWIK5YkWZFCTxtT5Oi8VD/q+yn83LFKlaWFoLaF8PYNaP3pgiQ+gq0m2DRILXqUD/U3jdIcSUr1n3XTIHcIEoRlfqh9gpEgeyKesIgRVTqh9orEAUywf9dnymiUj/UXoEokF0yTxikiEr9UHsFokAm+L/rM0VU6ofaLxfILpIHDSgg9OcOqx7d0/e+gj2FZ+rr3Cocfn9o+MT/cZwC2e5ICuQbHwVSmF7THWwVIZ0g+8VXIPsY4X8r/e6rxSrBrrrXN8jBR7oT5Abgp+HgG6QwPT6RGKs6+ap7T5sgRb6dZkY7Hg2M+l9lT98ar+zp6kjxpPZUUNR/fIJ0Apg8QwlJY6H+V9krEFrZoa9Y/TBmTlJC0iio/1X2CoRWVoH0Ebs7uYrwqdUi9fOgCJgNJykcfIM8IECJQXdyWrhpeydIQ33/HIn+HKQfxsxJ2uFpFNT/KnsFQit7cMXqX+dJEXgvBFoT5L1SNFoR6COgQPrYefIDEFAgH1BkU+wjoED62HnyAxBQIB9QZFPsI6BA+th58gMQUCAfUGRT7COgQPrYefIDEFAgH1BkU+wjoED62HnyAxBQIB9QZFPsI6BA+th58gMQ+D+tMTjGz//W5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48F79B5-7C19-A37F-DAE0-24E6229F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49" y="6021182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8898" y="1039092"/>
            <a:ext cx="9788576" cy="4117524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Attendance,</a:t>
            </a: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 </a:t>
            </a: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Participation or</a:t>
            </a:r>
            <a:br>
              <a:rPr lang="en-US" sz="5400" dirty="0">
                <a:solidFill>
                  <a:srgbClr val="FFFF00"/>
                </a:solidFill>
              </a:rPr>
            </a:br>
            <a:br>
              <a:rPr lang="en-US" sz="5400" dirty="0">
                <a:solidFill>
                  <a:srgbClr val="FFFF00"/>
                </a:solidFill>
              </a:rPr>
            </a:br>
            <a:r>
              <a:rPr lang="en-US" sz="5400" dirty="0">
                <a:solidFill>
                  <a:srgbClr val="FFFF00"/>
                </a:solidFill>
              </a:rPr>
              <a:t>Engagement?</a:t>
            </a:r>
            <a:br>
              <a:rPr lang="en-US" sz="5400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Maximizing Engagement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4</a:t>
            </a:fld>
            <a:endParaRPr lang="en-US" noProof="0"/>
          </a:p>
        </p:txBody>
      </p:sp>
      <p:pic>
        <p:nvPicPr>
          <p:cNvPr id="6" name="Resim 3">
            <a:extLst>
              <a:ext uri="{FF2B5EF4-FFF2-40B4-BE49-F238E27FC236}">
                <a16:creationId xmlns:a16="http://schemas.microsoft.com/office/drawing/2014/main" id="{7A10A53C-1D88-C35F-ABE9-0BC9DD588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59" y="310871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Match!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073349"/>
              </p:ext>
            </p:extLst>
          </p:nvPr>
        </p:nvGraphicFramePr>
        <p:xfrm>
          <a:off x="6913563" y="2638697"/>
          <a:ext cx="4385808" cy="2782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936">
                  <a:extLst>
                    <a:ext uri="{9D8B030D-6E8A-4147-A177-3AD203B41FA5}">
                      <a16:colId xmlns:a16="http://schemas.microsoft.com/office/drawing/2014/main" val="639681377"/>
                    </a:ext>
                  </a:extLst>
                </a:gridCol>
                <a:gridCol w="1461936">
                  <a:extLst>
                    <a:ext uri="{9D8B030D-6E8A-4147-A177-3AD203B41FA5}">
                      <a16:colId xmlns:a16="http://schemas.microsoft.com/office/drawing/2014/main" val="4135348336"/>
                    </a:ext>
                  </a:extLst>
                </a:gridCol>
                <a:gridCol w="1461936">
                  <a:extLst>
                    <a:ext uri="{9D8B030D-6E8A-4147-A177-3AD203B41FA5}">
                      <a16:colId xmlns:a16="http://schemas.microsoft.com/office/drawing/2014/main" val="2577824181"/>
                    </a:ext>
                  </a:extLst>
                </a:gridCol>
              </a:tblGrid>
              <a:tr h="1141026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71992"/>
                  </a:ext>
                </a:extLst>
              </a:tr>
              <a:tr h="164136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Emotional,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mental, </a:t>
                      </a:r>
                    </a:p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behavioral,</a:t>
                      </a:r>
                    </a:p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humanistic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Static and physical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Active and behavioral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14795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Online Participation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1045029" y="3279799"/>
            <a:ext cx="4626045" cy="155345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Attendance, </a:t>
            </a:r>
          </a:p>
          <a:p>
            <a:r>
              <a:rPr lang="en-US" sz="3200" dirty="0"/>
              <a:t>Participation or </a:t>
            </a:r>
          </a:p>
          <a:p>
            <a:r>
              <a:rPr lang="en-US" sz="3200" dirty="0"/>
              <a:t>Engagement?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Resim 3">
            <a:extLst>
              <a:ext uri="{FF2B5EF4-FFF2-40B4-BE49-F238E27FC236}">
                <a16:creationId xmlns:a16="http://schemas.microsoft.com/office/drawing/2014/main" id="{60F636B9-C573-C6D9-1E53-28653C9DF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04" y="115999"/>
            <a:ext cx="1413796" cy="697835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51DD1DC-27C7-0F0B-40DF-CA1AFB43C468}"/>
              </a:ext>
            </a:extLst>
          </p:cNvPr>
          <p:cNvSpPr txBox="1">
            <a:spLocks/>
          </p:cNvSpPr>
          <p:nvPr/>
        </p:nvSpPr>
        <p:spPr>
          <a:xfrm>
            <a:off x="342623" y="6187538"/>
            <a:ext cx="3256673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Maximizing Engagement</a:t>
            </a:r>
          </a:p>
        </p:txBody>
      </p:sp>
    </p:spTree>
    <p:extLst>
      <p:ext uri="{BB962C8B-B14F-4D97-AF65-F5344CB8AC3E}">
        <p14:creationId xmlns:p14="http://schemas.microsoft.com/office/powerpoint/2010/main" val="18067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Online Participation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1045029" y="3279799"/>
            <a:ext cx="4626045" cy="1553458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Social</a:t>
            </a:r>
          </a:p>
          <a:p>
            <a:r>
              <a:rPr lang="en-US" sz="3200" dirty="0"/>
              <a:t>Behavioral</a:t>
            </a:r>
          </a:p>
          <a:p>
            <a:r>
              <a:rPr lang="en-US" sz="3200" dirty="0"/>
              <a:t>Affective</a:t>
            </a:r>
          </a:p>
          <a:p>
            <a:r>
              <a:rPr lang="en-US" sz="3200" dirty="0"/>
              <a:t>Cognitive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146757"/>
              </p:ext>
            </p:extLst>
          </p:nvPr>
        </p:nvGraphicFramePr>
        <p:xfrm>
          <a:off x="6387735" y="2138361"/>
          <a:ext cx="5499464" cy="319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866">
                  <a:extLst>
                    <a:ext uri="{9D8B030D-6E8A-4147-A177-3AD203B41FA5}">
                      <a16:colId xmlns:a16="http://schemas.microsoft.com/office/drawing/2014/main" val="2656050597"/>
                    </a:ext>
                  </a:extLst>
                </a:gridCol>
                <a:gridCol w="1374866">
                  <a:extLst>
                    <a:ext uri="{9D8B030D-6E8A-4147-A177-3AD203B41FA5}">
                      <a16:colId xmlns:a16="http://schemas.microsoft.com/office/drawing/2014/main" val="564814048"/>
                    </a:ext>
                  </a:extLst>
                </a:gridCol>
                <a:gridCol w="1374866">
                  <a:extLst>
                    <a:ext uri="{9D8B030D-6E8A-4147-A177-3AD203B41FA5}">
                      <a16:colId xmlns:a16="http://schemas.microsoft.com/office/drawing/2014/main" val="814899838"/>
                    </a:ext>
                  </a:extLst>
                </a:gridCol>
                <a:gridCol w="1374866">
                  <a:extLst>
                    <a:ext uri="{9D8B030D-6E8A-4147-A177-3AD203B41FA5}">
                      <a16:colId xmlns:a16="http://schemas.microsoft.com/office/drawing/2014/main" val="1727799627"/>
                    </a:ext>
                  </a:extLst>
                </a:gridCol>
              </a:tblGrid>
              <a:tr h="1166542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635432"/>
                  </a:ext>
                </a:extLst>
              </a:tr>
              <a:tr h="2024588">
                <a:tc>
                  <a:txBody>
                    <a:bodyPr/>
                    <a:lstStyle/>
                    <a:p>
                      <a:r>
                        <a:rPr lang="en-US" dirty="0"/>
                        <a:t>Thinking</a:t>
                      </a:r>
                    </a:p>
                    <a:p>
                      <a:r>
                        <a:rPr lang="en-US" dirty="0"/>
                        <a:t>Questioning</a:t>
                      </a:r>
                    </a:p>
                    <a:p>
                      <a:r>
                        <a:rPr lang="en-US" dirty="0"/>
                        <a:t>Reasoning</a:t>
                      </a:r>
                    </a:p>
                    <a:p>
                      <a:r>
                        <a:rPr lang="en-US" dirty="0"/>
                        <a:t>Analyzing</a:t>
                      </a:r>
                    </a:p>
                    <a:p>
                      <a:r>
                        <a:rPr lang="en-US" dirty="0"/>
                        <a:t>Reflecting </a:t>
                      </a:r>
                    </a:p>
                    <a:p>
                      <a:r>
                        <a:rPr lang="en-US" dirty="0"/>
                        <a:t>Evaluating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Interacting </a:t>
                      </a:r>
                    </a:p>
                    <a:p>
                      <a:r>
                        <a:rPr lang="en-US" sz="1600" dirty="0"/>
                        <a:t>Collaborating</a:t>
                      </a:r>
                    </a:p>
                    <a:p>
                      <a:r>
                        <a:rPr lang="en-US" dirty="0"/>
                        <a:t>Scaffolding</a:t>
                      </a:r>
                    </a:p>
                    <a:p>
                      <a:r>
                        <a:rPr lang="en-US" dirty="0"/>
                        <a:t>Asking</a:t>
                      </a:r>
                    </a:p>
                    <a:p>
                      <a:r>
                        <a:rPr lang="en-US" dirty="0"/>
                        <a:t>Responding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Respecting </a:t>
                      </a:r>
                    </a:p>
                    <a:p>
                      <a:r>
                        <a:rPr lang="en-US" dirty="0"/>
                        <a:t>Appreciating</a:t>
                      </a:r>
                    </a:p>
                    <a:p>
                      <a:r>
                        <a:rPr lang="en-US" dirty="0"/>
                        <a:t>Motivating </a:t>
                      </a:r>
                    </a:p>
                    <a:p>
                      <a:r>
                        <a:rPr lang="en-US" dirty="0"/>
                        <a:t>Encouraging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Presenting</a:t>
                      </a:r>
                    </a:p>
                    <a:p>
                      <a:r>
                        <a:rPr lang="en-US" dirty="0"/>
                        <a:t>Shooting a video</a:t>
                      </a:r>
                    </a:p>
                    <a:p>
                      <a:r>
                        <a:rPr lang="en-US" dirty="0"/>
                        <a:t>Producing podcasts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4443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Resim 3">
            <a:extLst>
              <a:ext uri="{FF2B5EF4-FFF2-40B4-BE49-F238E27FC236}">
                <a16:creationId xmlns:a16="http://schemas.microsoft.com/office/drawing/2014/main" id="{47081E1A-CCF3-2CAA-A9C0-F92968207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04" y="23265"/>
            <a:ext cx="1413796" cy="69783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21C3E9-1247-C414-1351-8C5E7874C105}"/>
              </a:ext>
            </a:extLst>
          </p:cNvPr>
          <p:cNvSpPr txBox="1">
            <a:spLocks/>
          </p:cNvSpPr>
          <p:nvPr/>
        </p:nvSpPr>
        <p:spPr>
          <a:xfrm>
            <a:off x="342623" y="6187538"/>
            <a:ext cx="3256673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Maximizing Engagement</a:t>
            </a:r>
          </a:p>
        </p:txBody>
      </p:sp>
    </p:spTree>
    <p:extLst>
      <p:ext uri="{BB962C8B-B14F-4D97-AF65-F5344CB8AC3E}">
        <p14:creationId xmlns:p14="http://schemas.microsoft.com/office/powerpoint/2010/main" val="118445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 Types of Engagement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Maximizing Online Participation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1045029" y="3279799"/>
            <a:ext cx="4626045" cy="1553458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/>
              <a:t>1. Learner-content      </a:t>
            </a:r>
          </a:p>
          <a:p>
            <a:r>
              <a:rPr lang="en-US" sz="3200" dirty="0"/>
              <a:t>2. Learner-instructor</a:t>
            </a:r>
          </a:p>
          <a:p>
            <a:r>
              <a:rPr lang="en-US" sz="3200" dirty="0"/>
              <a:t>3. Learner-learner</a:t>
            </a:r>
          </a:p>
          <a:p>
            <a:r>
              <a:rPr lang="en-US" sz="3200" dirty="0"/>
              <a:t>4. Beyond classroom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245740"/>
              </p:ext>
            </p:extLst>
          </p:nvPr>
        </p:nvGraphicFramePr>
        <p:xfrm>
          <a:off x="6112700" y="2138363"/>
          <a:ext cx="6079299" cy="2694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9299">
                  <a:extLst>
                    <a:ext uri="{9D8B030D-6E8A-4147-A177-3AD203B41FA5}">
                      <a16:colId xmlns:a16="http://schemas.microsoft.com/office/drawing/2014/main" val="3514832947"/>
                    </a:ext>
                  </a:extLst>
                </a:gridCol>
              </a:tblGrid>
              <a:tr h="673724">
                <a:tc>
                  <a:txBody>
                    <a:bodyPr/>
                    <a:lstStyle/>
                    <a:p>
                      <a:r>
                        <a:rPr lang="en-US" b="1" dirty="0"/>
                        <a:t>A) Peer feedback, discussion</a:t>
                      </a:r>
                      <a:r>
                        <a:rPr lang="en-US" b="1" baseline="0" dirty="0"/>
                        <a:t> and group work  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83555"/>
                  </a:ext>
                </a:extLst>
              </a:tr>
              <a:tr h="673724">
                <a:tc>
                  <a:txBody>
                    <a:bodyPr/>
                    <a:lstStyle/>
                    <a:p>
                      <a:r>
                        <a:rPr lang="en-US" b="1" dirty="0"/>
                        <a:t>B) Following the lessons outside classroom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79363"/>
                  </a:ext>
                </a:extLst>
              </a:tr>
              <a:tr h="673724">
                <a:tc>
                  <a:txBody>
                    <a:bodyPr/>
                    <a:lstStyle/>
                    <a:p>
                      <a:r>
                        <a:rPr lang="en-US" b="1" dirty="0"/>
                        <a:t>C) Synchronous interaction and assessment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188766"/>
                  </a:ext>
                </a:extLst>
              </a:tr>
              <a:tr h="673724">
                <a:tc>
                  <a:txBody>
                    <a:bodyPr/>
                    <a:lstStyle/>
                    <a:p>
                      <a:r>
                        <a:rPr lang="en-US" b="1" dirty="0"/>
                        <a:t>D) Posing questions, answering</a:t>
                      </a:r>
                      <a:r>
                        <a:rPr lang="en-US" b="1" baseline="0" dirty="0"/>
                        <a:t> questions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62059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Resim 3">
            <a:extLst>
              <a:ext uri="{FF2B5EF4-FFF2-40B4-BE49-F238E27FC236}">
                <a16:creationId xmlns:a16="http://schemas.microsoft.com/office/drawing/2014/main" id="{00ECE37C-A923-D9B9-A760-96B3336A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04" y="72832"/>
            <a:ext cx="1413796" cy="697835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0A50348-A7A6-398F-94A6-022D0767BFEA}"/>
              </a:ext>
            </a:extLst>
          </p:cNvPr>
          <p:cNvSpPr txBox="1">
            <a:spLocks/>
          </p:cNvSpPr>
          <p:nvPr/>
        </p:nvSpPr>
        <p:spPr>
          <a:xfrm>
            <a:off x="342623" y="6187538"/>
            <a:ext cx="3256673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Maximizing Engagement</a:t>
            </a:r>
          </a:p>
        </p:txBody>
      </p:sp>
    </p:spTree>
    <p:extLst>
      <p:ext uri="{BB962C8B-B14F-4D97-AF65-F5344CB8AC3E}">
        <p14:creationId xmlns:p14="http://schemas.microsoft.com/office/powerpoint/2010/main" val="23820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CDA265-4C7F-455F-9330-C580DB0052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12258-A939-4D7A-AF7A-F391DFFE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EE930-2516-436D-9A0A-7A8EB6C9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0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title"/>
          </p:nvPr>
        </p:nvSpPr>
        <p:spPr>
          <a:xfrm>
            <a:off x="2152810" y="1538425"/>
            <a:ext cx="8335583" cy="1328762"/>
          </a:xfrm>
        </p:spPr>
        <p:txBody>
          <a:bodyPr anchor="b">
            <a:no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Engaging the learners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Maximizing Engagement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pic>
        <p:nvPicPr>
          <p:cNvPr id="9" name="Resim 3">
            <a:extLst>
              <a:ext uri="{FF2B5EF4-FFF2-40B4-BE49-F238E27FC236}">
                <a16:creationId xmlns:a16="http://schemas.microsoft.com/office/drawing/2014/main" id="{DE032E98-16AB-7C48-740C-19D8B275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41" y="177763"/>
            <a:ext cx="1413796" cy="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bold sophisticated presentation</Template>
  <TotalTime>0</TotalTime>
  <Words>491</Words>
  <Application>Microsoft Office PowerPoint</Application>
  <PresentationFormat>Widescreen</PresentationFormat>
  <Paragraphs>193</Paragraphs>
  <Slides>30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Avenir Next LT Pro</vt:lpstr>
      <vt:lpstr>Times New Roman</vt:lpstr>
      <vt:lpstr>Calibri</vt:lpstr>
      <vt:lpstr>Speak Pro</vt:lpstr>
      <vt:lpstr>Office Theme</vt:lpstr>
      <vt:lpstr>Student Engagement</vt:lpstr>
      <vt:lpstr>Outline</vt:lpstr>
      <vt:lpstr>Nat Geo Survey</vt:lpstr>
      <vt:lpstr>Attendance,   Participation or  Engagement? </vt:lpstr>
      <vt:lpstr>Match!</vt:lpstr>
      <vt:lpstr>Engagement</vt:lpstr>
      <vt:lpstr>4 Types of Engagement</vt:lpstr>
      <vt:lpstr>PowerPoint Presentation</vt:lpstr>
      <vt:lpstr>Engaging the learners</vt:lpstr>
      <vt:lpstr>Learner Agency</vt:lpstr>
      <vt:lpstr>Choice of </vt:lpstr>
      <vt:lpstr>1. Student Presentations </vt:lpstr>
      <vt:lpstr>2. Team Projects</vt:lpstr>
      <vt:lpstr>3. Assessment</vt:lpstr>
      <vt:lpstr>5. Regular Feedback Sessions</vt:lpstr>
      <vt:lpstr>1. Relevance</vt:lpstr>
      <vt:lpstr>PowerPoint Presentation</vt:lpstr>
      <vt:lpstr>PowerPoint Presentation</vt:lpstr>
      <vt:lpstr>4. Flip it!</vt:lpstr>
      <vt:lpstr>PowerPoint Presentation</vt:lpstr>
      <vt:lpstr>PowerPoint Presentation</vt:lpstr>
      <vt:lpstr>1. Interactive Lessons</vt:lpstr>
      <vt:lpstr>5. Clear Purpose</vt:lpstr>
      <vt:lpstr>5. Rapport</vt:lpstr>
      <vt:lpstr>         Know something specific about students’ personal life</vt:lpstr>
      <vt:lpstr>5. Celebrate big/small achievements</vt:lpstr>
      <vt:lpstr>In summary</vt:lpstr>
      <vt:lpstr>In summary</vt:lpstr>
      <vt:lpstr>In summary</vt:lpstr>
      <vt:lpstr> Thanks for Participating!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2021-01-06T13:20:26Z</dcterms:created>
  <dcterms:modified xsi:type="dcterms:W3CDTF">2023-02-01T09:32:03Z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